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3" r:id="rId4"/>
    <p:sldId id="276" r:id="rId5"/>
    <p:sldId id="278" r:id="rId6"/>
    <p:sldId id="279" r:id="rId7"/>
    <p:sldId id="281" r:id="rId8"/>
    <p:sldId id="282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3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26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09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78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07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68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48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501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1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05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1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6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95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1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6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04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1EE1-2BF4-4A64-B35B-0527AB83D899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3BF71C-5CED-431D-ADD6-ACBDA7B076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2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/geocoding-api" TargetMode="External"/><Relationship Id="rId2" Type="http://schemas.openxmlformats.org/officeDocument/2006/relationships/hyperlink" Target="https://it.wikipedia.org/wiki/ISO_3166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curr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8733EA3-0FDE-80C3-E9CE-718E220F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 dirty="0"/>
              <a:t>Piero Dello Buono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02DA1-19E2-74EA-BFDA-BC03FEC9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it-IT" dirty="0"/>
              <a:t>Progetto tirocinio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F7DE5-E63A-5F58-10E0-082A50A0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" y="6333363"/>
            <a:ext cx="14763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A15-96A6-307C-26D6-60135CD5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Indicazioni aggiuntive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FFBF-5677-2C3D-9193-240307C2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1262"/>
            <a:ext cx="8596668" cy="50491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08C084-B5AA-F223-3433-078F94E66E8B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201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Validare i codici nazione in input. I codici ISO considerati validi sono i seguenti: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t-IT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https://it.wikipedia.org/wiki/ISO_3166-1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Individuare ed utilizzare le API di seguito riportate per recuperare le informazioni necessarie: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https://openweathermap.org/api/geocoding-api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https://openweathermap.org/current</a:t>
            </a:r>
            <a:endParaRPr lang="it-IT" sz="14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4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A15-96A6-307C-26D6-60135CD5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7110"/>
          </a:xfrm>
        </p:spPr>
        <p:txBody>
          <a:bodyPr>
            <a:normAutofit fontScale="90000"/>
          </a:bodyPr>
          <a:lstStyle/>
          <a:p>
            <a:r>
              <a:rPr lang="it-IT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Obiettivo POC – Creazione di un </a:t>
            </a:r>
            <a:r>
              <a:rPr lang="it-IT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microservizio</a:t>
            </a:r>
            <a:r>
              <a:rPr lang="it-IT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la gestione delle condizioni metereologiche relative a località di interesse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FFBF-5677-2C3D-9193-240307C2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567214"/>
            <a:ext cx="8998511" cy="177152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it-IT" sz="1600" dirty="0"/>
              <a:t>L’attività di implementazione della POC consiste nella creazione di un </a:t>
            </a:r>
            <a:r>
              <a:rPr lang="it-IT" sz="1600" dirty="0" err="1"/>
              <a:t>microservizio</a:t>
            </a:r>
            <a:r>
              <a:rPr lang="it-IT" sz="1600" dirty="0"/>
              <a:t> spring-boot che esponga le API REST per la gestione delle condizioni metereologiche relative a località di interesse.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it-IT" sz="1600" dirty="0"/>
              <a:t>Il recupero delle informazioni avverrà attraverso l’interazione con servizi esterni che restituiranno i valori necessari per l’aggiornamento della sessione applicativa.</a:t>
            </a:r>
          </a:p>
        </p:txBody>
      </p:sp>
    </p:spTree>
    <p:extLst>
      <p:ext uri="{BB962C8B-B14F-4D97-AF65-F5344CB8AC3E}">
        <p14:creationId xmlns:p14="http://schemas.microsoft.com/office/powerpoint/2010/main" val="426256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A15-96A6-307C-26D6-60135CD5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77" y="464930"/>
            <a:ext cx="8596668" cy="788952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architetturale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65C1E-8268-5F13-BF77-F3F61B323BEB}"/>
              </a:ext>
            </a:extLst>
          </p:cNvPr>
          <p:cNvSpPr/>
          <p:nvPr/>
        </p:nvSpPr>
        <p:spPr>
          <a:xfrm>
            <a:off x="1235646" y="2294487"/>
            <a:ext cx="2715208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WeatherController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37131-ACD3-1124-435F-48EAB4C18AE5}"/>
              </a:ext>
            </a:extLst>
          </p:cNvPr>
          <p:cNvSpPr/>
          <p:nvPr/>
        </p:nvSpPr>
        <p:spPr>
          <a:xfrm>
            <a:off x="1235646" y="3191825"/>
            <a:ext cx="2715208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WeatherService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AA052-DB88-F760-D01B-E027BE9F329A}"/>
              </a:ext>
            </a:extLst>
          </p:cNvPr>
          <p:cNvSpPr/>
          <p:nvPr/>
        </p:nvSpPr>
        <p:spPr>
          <a:xfrm>
            <a:off x="974388" y="1517453"/>
            <a:ext cx="3256383" cy="2705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800A08-D937-464F-19F3-6ED418A6BA2B}"/>
              </a:ext>
            </a:extLst>
          </p:cNvPr>
          <p:cNvCxnSpPr/>
          <p:nvPr/>
        </p:nvCxnSpPr>
        <p:spPr>
          <a:xfrm>
            <a:off x="4485284" y="3297588"/>
            <a:ext cx="8304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D40C0-405C-61BA-DB33-41329E77FB2F}"/>
              </a:ext>
            </a:extLst>
          </p:cNvPr>
          <p:cNvCxnSpPr>
            <a:cxnSpLocks/>
          </p:cNvCxnSpPr>
          <p:nvPr/>
        </p:nvCxnSpPr>
        <p:spPr>
          <a:xfrm flipH="1">
            <a:off x="4453524" y="3762049"/>
            <a:ext cx="7962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Spring Boot Tutorial">
            <a:extLst>
              <a:ext uri="{FF2B5EF4-FFF2-40B4-BE49-F238E27FC236}">
                <a16:creationId xmlns:a16="http://schemas.microsoft.com/office/drawing/2014/main" id="{E300478C-855A-E4F9-A6C2-E6662CA5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1" y="1517452"/>
            <a:ext cx="1070431" cy="5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C2D2543-49BC-75B0-39F1-37BFCE741A66}"/>
              </a:ext>
            </a:extLst>
          </p:cNvPr>
          <p:cNvSpPr/>
          <p:nvPr/>
        </p:nvSpPr>
        <p:spPr>
          <a:xfrm>
            <a:off x="5482396" y="2765743"/>
            <a:ext cx="1184988" cy="133587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Cache</a:t>
            </a:r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BF9B293C-4E9D-387A-90D2-D71E0FDB5E96}"/>
              </a:ext>
            </a:extLst>
          </p:cNvPr>
          <p:cNvSpPr/>
          <p:nvPr/>
        </p:nvSpPr>
        <p:spPr>
          <a:xfrm>
            <a:off x="1361607" y="4999893"/>
            <a:ext cx="2445282" cy="125397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REST API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31C1FA-852C-154E-A63B-E3C68B64CB26}"/>
              </a:ext>
            </a:extLst>
          </p:cNvPr>
          <p:cNvCxnSpPr>
            <a:cxnSpLocks/>
          </p:cNvCxnSpPr>
          <p:nvPr/>
        </p:nvCxnSpPr>
        <p:spPr>
          <a:xfrm flipV="1">
            <a:off x="2845836" y="4269514"/>
            <a:ext cx="0" cy="5716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F17CA7-BBF1-FBAB-4CDF-0B30166DC098}"/>
              </a:ext>
            </a:extLst>
          </p:cNvPr>
          <p:cNvCxnSpPr>
            <a:cxnSpLocks/>
          </p:cNvCxnSpPr>
          <p:nvPr/>
        </p:nvCxnSpPr>
        <p:spPr>
          <a:xfrm>
            <a:off x="2313330" y="4333662"/>
            <a:ext cx="9303" cy="555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2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A15-96A6-307C-26D6-60135CD5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15" y="29491"/>
            <a:ext cx="8596668" cy="612710"/>
          </a:xfrm>
        </p:spPr>
        <p:txBody>
          <a:bodyPr>
            <a:normAutofit fontScale="90000"/>
          </a:bodyPr>
          <a:lstStyle/>
          <a:p>
            <a:r>
              <a:rPr lang="it-IT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IMPLEMENTAZIONE API REST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92D4AA-7381-0B9F-D376-DA48F99B1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2414" y="765110"/>
            <a:ext cx="9110835" cy="6092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it-IT" b="1" dirty="0"/>
              <a:t>SAVE WEATHER PREFERENCES</a:t>
            </a:r>
            <a:endParaRPr lang="it-IT" sz="1600" b="1" dirty="0"/>
          </a:p>
          <a:p>
            <a:pPr marL="0" indent="0">
              <a:lnSpc>
                <a:spcPct val="107000"/>
              </a:lnSpc>
              <a:buNone/>
            </a:pPr>
            <a:r>
              <a:rPr lang="it-IT" dirty="0"/>
              <a:t>Servizio REST che riceve in input un oggetto contenente:</a:t>
            </a:r>
            <a:endParaRPr lang="it-IT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cativo della sessione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 di oggetti località, a sua volta caratterizzati dai campi:</a:t>
            </a:r>
          </a:p>
          <a:p>
            <a:pPr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postale </a:t>
            </a:r>
          </a:p>
          <a:p>
            <a:pPr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nazione</a:t>
            </a:r>
            <a:endParaRPr lang="it-IT" dirty="0"/>
          </a:p>
          <a:p>
            <a:pPr marL="0" indent="0">
              <a:lnSpc>
                <a:spcPct val="107000"/>
              </a:lnSpc>
              <a:buNone/>
            </a:pPr>
            <a:r>
              <a:rPr lang="it-IT" u="sng" dirty="0"/>
              <a:t>Funzionamento</a:t>
            </a:r>
            <a:r>
              <a:rPr lang="it-IT" dirty="0"/>
              <a:t>: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in input non esiste nella cache, deve essere creato un nuovo oggetto nella cache ad esso associato.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in input è già presente nella cache, deve essere aggiornato l’oggetto ad esso associato.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Per ciascuna località ricevuta in input, devono essere: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/>
              <a:t>recuperate le condizioni metereologiche;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/>
              <a:t>salvate tali informazioni nella sessione.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le condizioni metereologiche di una delle località ricevuta in input erano già presenti nella cache, vanno aggiornate con quelle recuperate, altrimenti vanno aggiunte.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6D2AF-F9DA-6368-DA3C-0CDF2CA860E3}"/>
              </a:ext>
            </a:extLst>
          </p:cNvPr>
          <p:cNvSpPr txBox="1"/>
          <p:nvPr/>
        </p:nvSpPr>
        <p:spPr>
          <a:xfrm>
            <a:off x="7212563" y="936010"/>
            <a:ext cx="272453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"</a:t>
            </a:r>
            <a:r>
              <a:rPr lang="en-US" sz="1200" dirty="0" err="1">
                <a:solidFill>
                  <a:srgbClr val="002060"/>
                </a:solidFill>
              </a:rPr>
              <a:t>sessionId</a:t>
            </a:r>
            <a:r>
              <a:rPr lang="en-US" sz="1200" dirty="0">
                <a:solidFill>
                  <a:srgbClr val="002060"/>
                </a:solidFill>
              </a:rPr>
              <a:t>": "12345",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"locations": [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zipcode</a:t>
            </a:r>
            <a:r>
              <a:rPr lang="en-US" sz="1200" dirty="0">
                <a:solidFill>
                  <a:srgbClr val="002060"/>
                </a:solidFill>
              </a:rPr>
              <a:t>": "80023",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countryCode</a:t>
            </a:r>
            <a:r>
              <a:rPr lang="en-US" sz="1200" dirty="0">
                <a:solidFill>
                  <a:srgbClr val="002060"/>
                </a:solidFill>
              </a:rPr>
              <a:t>": "IT"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},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zipcode</a:t>
            </a:r>
            <a:r>
              <a:rPr lang="en-US" sz="1200" dirty="0">
                <a:solidFill>
                  <a:srgbClr val="002060"/>
                </a:solidFill>
              </a:rPr>
              <a:t>": "00144",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countryCode</a:t>
            </a:r>
            <a:r>
              <a:rPr lang="en-US" sz="1200" dirty="0">
                <a:solidFill>
                  <a:srgbClr val="002060"/>
                </a:solidFill>
              </a:rPr>
              <a:t>": "IT"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]</a:t>
            </a:r>
          </a:p>
          <a:p>
            <a:r>
              <a:rPr lang="en-US" sz="12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0091C-94B3-152E-AC7D-DE3F7DB0A553}"/>
              </a:ext>
            </a:extLst>
          </p:cNvPr>
          <p:cNvSpPr txBox="1"/>
          <p:nvPr/>
        </p:nvSpPr>
        <p:spPr>
          <a:xfrm>
            <a:off x="7212563" y="597456"/>
            <a:ext cx="16981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Esempio</a:t>
            </a:r>
            <a:r>
              <a:rPr lang="en-US" sz="1400" b="1" dirty="0">
                <a:solidFill>
                  <a:srgbClr val="002060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8848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A15-96A6-307C-26D6-60135CD5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15" y="29491"/>
            <a:ext cx="8596668" cy="612710"/>
          </a:xfrm>
        </p:spPr>
        <p:txBody>
          <a:bodyPr>
            <a:normAutofit fontScale="90000"/>
          </a:bodyPr>
          <a:lstStyle/>
          <a:p>
            <a:r>
              <a:rPr lang="it-IT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IMPLEMENTAZIONE API REST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92D4AA-7381-0B9F-D376-DA48F99B1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2414" y="765110"/>
            <a:ext cx="9110835" cy="6092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it-IT" b="1" dirty="0"/>
              <a:t>GET WEATHER PREFERENCES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it-IT" dirty="0"/>
              <a:t>Servizio REST che riceve in input (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):</a:t>
            </a:r>
            <a:endParaRPr lang="it-IT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cativo della sessione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it-IT" u="sng" dirty="0"/>
              <a:t>Funzionamento</a:t>
            </a:r>
            <a:r>
              <a:rPr lang="it-IT" dirty="0"/>
              <a:t>: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ricevuto in input non esiste nella cache, deve essere restituito un adeguato messaggio di errore.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ricevuto in input è presente nella cache, deve restituita la lista di tutte condizioni metereologiche salvate.</a:t>
            </a:r>
          </a:p>
        </p:txBody>
      </p:sp>
    </p:spTree>
    <p:extLst>
      <p:ext uri="{BB962C8B-B14F-4D97-AF65-F5344CB8AC3E}">
        <p14:creationId xmlns:p14="http://schemas.microsoft.com/office/powerpoint/2010/main" val="31701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A15-96A6-307C-26D6-60135CD5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15" y="29491"/>
            <a:ext cx="8596668" cy="612710"/>
          </a:xfrm>
        </p:spPr>
        <p:txBody>
          <a:bodyPr>
            <a:normAutofit fontScale="90000"/>
          </a:bodyPr>
          <a:lstStyle/>
          <a:p>
            <a:r>
              <a:rPr lang="it-IT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IMPLEMENTAZIONE API REST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92D4AA-7381-0B9F-D376-DA48F99B1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2414" y="765110"/>
            <a:ext cx="9110835" cy="6092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it-IT" b="1" dirty="0"/>
              <a:t>SEARCH WEATHER PREFERENCES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it-IT" dirty="0"/>
              <a:t>Servizio REST che prende in input un oggetto contenente:</a:t>
            </a:r>
            <a:endParaRPr lang="it-IT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cativo della sessione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Booleano che indica la volontà di recuperare le informazioni dalla cache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 di oggetti località, a sua volta caratterizzati dai campi:</a:t>
            </a:r>
          </a:p>
          <a:p>
            <a:pPr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postale </a:t>
            </a:r>
          </a:p>
          <a:p>
            <a:pPr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nazione</a:t>
            </a:r>
            <a:endParaRPr lang="it-IT" dirty="0"/>
          </a:p>
          <a:p>
            <a:pPr marL="457200" lvl="1" indent="0">
              <a:lnSpc>
                <a:spcPct val="107000"/>
              </a:lnSpc>
              <a:buNone/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it-IT" u="sng" dirty="0"/>
              <a:t>Funzionamento</a:t>
            </a:r>
            <a:r>
              <a:rPr lang="it-IT" dirty="0"/>
              <a:t>: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in input non esiste nella cache, deve essere restituito un adeguato messaggio di errore.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in input è presente nella cache, deve restituita la lista delle condizioni metereologiche associate alle sole location ricevute in input. 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/>
              <a:t>Tali informazioni non devono essere recuperate dalla cache se il campo </a:t>
            </a:r>
            <a:r>
              <a:rPr lang="it-IT" i="1" dirty="0"/>
              <a:t>cache</a:t>
            </a:r>
            <a:r>
              <a:rPr lang="it-IT" dirty="0"/>
              <a:t> è vero, altrimenti devono essere recuperate </a:t>
            </a:r>
            <a:r>
              <a:rPr lang="it-IT" dirty="0" err="1"/>
              <a:t>real</a:t>
            </a:r>
            <a:r>
              <a:rPr lang="it-IT" dirty="0"/>
              <a:t> time invocando il servizio remoto.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C3F6C-B556-7467-5D8A-7B0A5C050C0B}"/>
              </a:ext>
            </a:extLst>
          </p:cNvPr>
          <p:cNvSpPr txBox="1"/>
          <p:nvPr/>
        </p:nvSpPr>
        <p:spPr>
          <a:xfrm>
            <a:off x="7212563" y="936010"/>
            <a:ext cx="27245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"</a:t>
            </a:r>
            <a:r>
              <a:rPr lang="en-US" sz="1200" dirty="0" err="1">
                <a:solidFill>
                  <a:srgbClr val="002060"/>
                </a:solidFill>
              </a:rPr>
              <a:t>sessionId</a:t>
            </a:r>
            <a:r>
              <a:rPr lang="en-US" sz="1200" dirty="0">
                <a:solidFill>
                  <a:srgbClr val="002060"/>
                </a:solidFill>
              </a:rPr>
              <a:t>": "12345",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“cache": true,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"locations": [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zipcode</a:t>
            </a:r>
            <a:r>
              <a:rPr lang="en-US" sz="1200" dirty="0">
                <a:solidFill>
                  <a:srgbClr val="002060"/>
                </a:solidFill>
              </a:rPr>
              <a:t>": "80023",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countryCode</a:t>
            </a:r>
            <a:r>
              <a:rPr lang="en-US" sz="1200" dirty="0">
                <a:solidFill>
                  <a:srgbClr val="002060"/>
                </a:solidFill>
              </a:rPr>
              <a:t>": "IT"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},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zipcode</a:t>
            </a:r>
            <a:r>
              <a:rPr lang="en-US" sz="1200" dirty="0">
                <a:solidFill>
                  <a:srgbClr val="002060"/>
                </a:solidFill>
              </a:rPr>
              <a:t>": "00144",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countryCode</a:t>
            </a:r>
            <a:r>
              <a:rPr lang="en-US" sz="1200" dirty="0">
                <a:solidFill>
                  <a:srgbClr val="002060"/>
                </a:solidFill>
              </a:rPr>
              <a:t>": "IT"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]</a:t>
            </a:r>
          </a:p>
          <a:p>
            <a:r>
              <a:rPr lang="en-US" sz="12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924B2-DDFF-D09E-ADFD-CFA64CF10EDF}"/>
              </a:ext>
            </a:extLst>
          </p:cNvPr>
          <p:cNvSpPr txBox="1"/>
          <p:nvPr/>
        </p:nvSpPr>
        <p:spPr>
          <a:xfrm>
            <a:off x="7212563" y="597456"/>
            <a:ext cx="16981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Esempio</a:t>
            </a:r>
            <a:r>
              <a:rPr lang="en-US" sz="1400" b="1" dirty="0">
                <a:solidFill>
                  <a:srgbClr val="002060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324968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A15-96A6-307C-26D6-60135CD5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15" y="29491"/>
            <a:ext cx="8596668" cy="612710"/>
          </a:xfrm>
        </p:spPr>
        <p:txBody>
          <a:bodyPr>
            <a:normAutofit fontScale="90000"/>
          </a:bodyPr>
          <a:lstStyle/>
          <a:p>
            <a:r>
              <a:rPr lang="it-IT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IMPLEMENTAZIONE API REST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92D4AA-7381-0B9F-D376-DA48F99B1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2414" y="765110"/>
            <a:ext cx="9110835" cy="6092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it-IT" b="1" dirty="0"/>
              <a:t>DELETE SESSION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it-IT" dirty="0"/>
              <a:t>Servizio REST che prende in input (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):</a:t>
            </a:r>
            <a:endParaRPr lang="it-IT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cativo della sessione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it-IT" u="sng" dirty="0"/>
              <a:t>Funzionamento</a:t>
            </a:r>
            <a:r>
              <a:rPr lang="it-IT" dirty="0"/>
              <a:t>: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ricevuto in input non esiste nella cache, deve essere restituito un adeguato messaggio di errore.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ricevuto in input è presente nella cache, deve rimosso l’intero oggetto ad esso associato.</a:t>
            </a:r>
          </a:p>
        </p:txBody>
      </p:sp>
    </p:spTree>
    <p:extLst>
      <p:ext uri="{BB962C8B-B14F-4D97-AF65-F5344CB8AC3E}">
        <p14:creationId xmlns:p14="http://schemas.microsoft.com/office/powerpoint/2010/main" val="47343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A15-96A6-307C-26D6-60135CD5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15" y="29491"/>
            <a:ext cx="8596668" cy="612710"/>
          </a:xfrm>
        </p:spPr>
        <p:txBody>
          <a:bodyPr>
            <a:normAutofit fontScale="90000"/>
          </a:bodyPr>
          <a:lstStyle/>
          <a:p>
            <a:r>
              <a:rPr lang="it-IT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IMPLEMENTAZIONE API REST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92D4AA-7381-0B9F-D376-DA48F99B1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2414" y="765110"/>
            <a:ext cx="9110835" cy="6092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it-IT" b="1" dirty="0"/>
              <a:t>DELETE WEATHER PREFERENCES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it-IT" dirty="0"/>
              <a:t>Servizio REST che riceve in input un oggetto contenente:</a:t>
            </a:r>
            <a:endParaRPr lang="it-IT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cativo della sessione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 di oggetti località, a sua volta caratterizzati dai campi:</a:t>
            </a:r>
          </a:p>
          <a:p>
            <a:pPr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postale </a:t>
            </a:r>
          </a:p>
          <a:p>
            <a:pPr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nazione</a:t>
            </a:r>
            <a:endParaRPr lang="it-IT" dirty="0"/>
          </a:p>
          <a:p>
            <a:pPr marL="457200" lvl="1" indent="0">
              <a:lnSpc>
                <a:spcPct val="107000"/>
              </a:lnSpc>
              <a:buNone/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it-IT" u="sng" dirty="0"/>
              <a:t>Funzionamento</a:t>
            </a:r>
            <a:r>
              <a:rPr lang="it-IT" dirty="0"/>
              <a:t>: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ricevuto in input non esiste nella cache, deve essere restituito un adeguato messaggio di errore.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dirty="0"/>
              <a:t>Se l’identificativo ricevuto in input è presente nella cache, devono essere rimosse da essa le condizioni metereologiche associate alle sole location in input.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C3F6C-B556-7467-5D8A-7B0A5C050C0B}"/>
              </a:ext>
            </a:extLst>
          </p:cNvPr>
          <p:cNvSpPr txBox="1"/>
          <p:nvPr/>
        </p:nvSpPr>
        <p:spPr>
          <a:xfrm>
            <a:off x="7212563" y="936010"/>
            <a:ext cx="272453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"</a:t>
            </a:r>
            <a:r>
              <a:rPr lang="en-US" sz="1200" dirty="0" err="1">
                <a:solidFill>
                  <a:srgbClr val="002060"/>
                </a:solidFill>
              </a:rPr>
              <a:t>sessionId</a:t>
            </a:r>
            <a:r>
              <a:rPr lang="en-US" sz="1200" dirty="0">
                <a:solidFill>
                  <a:srgbClr val="002060"/>
                </a:solidFill>
              </a:rPr>
              <a:t>": "12345",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"locations": [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zipcode</a:t>
            </a:r>
            <a:r>
              <a:rPr lang="en-US" sz="1200" dirty="0">
                <a:solidFill>
                  <a:srgbClr val="002060"/>
                </a:solidFill>
              </a:rPr>
              <a:t>": "80023",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countryCode</a:t>
            </a:r>
            <a:r>
              <a:rPr lang="en-US" sz="1200" dirty="0">
                <a:solidFill>
                  <a:srgbClr val="002060"/>
                </a:solidFill>
              </a:rPr>
              <a:t>": "IT"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},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zipcode</a:t>
            </a:r>
            <a:r>
              <a:rPr lang="en-US" sz="1200" dirty="0">
                <a:solidFill>
                  <a:srgbClr val="002060"/>
                </a:solidFill>
              </a:rPr>
              <a:t>": "00144",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"</a:t>
            </a:r>
            <a:r>
              <a:rPr lang="en-US" sz="1200" dirty="0" err="1">
                <a:solidFill>
                  <a:srgbClr val="002060"/>
                </a:solidFill>
              </a:rPr>
              <a:t>countryCode</a:t>
            </a:r>
            <a:r>
              <a:rPr lang="en-US" sz="1200" dirty="0">
                <a:solidFill>
                  <a:srgbClr val="002060"/>
                </a:solidFill>
              </a:rPr>
              <a:t>": "IT"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]</a:t>
            </a:r>
          </a:p>
          <a:p>
            <a:r>
              <a:rPr lang="en-US" sz="12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924B2-DDFF-D09E-ADFD-CFA64CF10EDF}"/>
              </a:ext>
            </a:extLst>
          </p:cNvPr>
          <p:cNvSpPr txBox="1"/>
          <p:nvPr/>
        </p:nvSpPr>
        <p:spPr>
          <a:xfrm>
            <a:off x="7212563" y="597456"/>
            <a:ext cx="16981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Esempio</a:t>
            </a:r>
            <a:r>
              <a:rPr lang="en-US" sz="1400" b="1" dirty="0">
                <a:solidFill>
                  <a:srgbClr val="002060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161275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A15-96A6-307C-26D6-60135CD5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MODELLAZIONE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FFBF-5677-2C3D-9193-240307C2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9769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it-IT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Dovranno essere recuperate e persistite in cache le seguenti informazioni:</a:t>
            </a:r>
            <a:endParaRPr lang="it-IT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E72B3-1815-061B-359D-BBF7D65EF9E1}"/>
              </a:ext>
            </a:extLst>
          </p:cNvPr>
          <p:cNvSpPr txBox="1"/>
          <p:nvPr/>
        </p:nvSpPr>
        <p:spPr>
          <a:xfrm>
            <a:off x="326392" y="2602610"/>
            <a:ext cx="5066702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Nazione appartenenza località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Regione appartenenza località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 della località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Descrizione delle condizioni meteo attuali della località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 corrente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la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località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 massima e minima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la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località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7560A4-13BD-BE1A-D3EB-3E195503325B}"/>
              </a:ext>
            </a:extLst>
          </p:cNvPr>
          <p:cNvSpPr txBox="1">
            <a:spLocks/>
          </p:cNvSpPr>
          <p:nvPr/>
        </p:nvSpPr>
        <p:spPr>
          <a:xfrm>
            <a:off x="677334" y="5514802"/>
            <a:ext cx="7701556" cy="733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Wingdings 3" charset="2"/>
              <a:buNone/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lascia al tirocinante la scelta di come modellare tali informazioni nella cache.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1685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2064</TotalTime>
  <Words>803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Progetto tirocinio</vt:lpstr>
      <vt:lpstr>Obiettivo POC – Creazione di un microservizio per la gestione delle condizioni metereologiche relative a località di interesse </vt:lpstr>
      <vt:lpstr>Schema architetturale</vt:lpstr>
      <vt:lpstr>IMPLEMENTAZIONE API REST</vt:lpstr>
      <vt:lpstr>IMPLEMENTAZIONE API REST</vt:lpstr>
      <vt:lpstr>IMPLEMENTAZIONE API REST</vt:lpstr>
      <vt:lpstr>IMPLEMENTAZIONE API REST</vt:lpstr>
      <vt:lpstr>IMPLEMENTAZIONE API REST</vt:lpstr>
      <vt:lpstr>MODELLAZIONE</vt:lpstr>
      <vt:lpstr>Indicazioni aggiuntive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 di tirocinio</dc:title>
  <dc:creator>Gianluca Vaccaro</dc:creator>
  <cp:lastModifiedBy>SIMONELLI CARMINE (GUEST)</cp:lastModifiedBy>
  <cp:revision>133</cp:revision>
  <dcterms:created xsi:type="dcterms:W3CDTF">2023-01-16T08:18:12Z</dcterms:created>
  <dcterms:modified xsi:type="dcterms:W3CDTF">2023-06-20T21:50:40Z</dcterms:modified>
</cp:coreProperties>
</file>