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2" r:id="rId10"/>
    <p:sldId id="291" r:id="rId11"/>
    <p:sldId id="292" r:id="rId12"/>
    <p:sldId id="293" r:id="rId13"/>
    <p:sldId id="290" r:id="rId14"/>
    <p:sldId id="265" r:id="rId15"/>
    <p:sldId id="266" r:id="rId16"/>
    <p:sldId id="267" r:id="rId17"/>
    <p:sldId id="268" r:id="rId18"/>
    <p:sldId id="271" r:id="rId19"/>
    <p:sldId id="272" r:id="rId20"/>
    <p:sldId id="269" r:id="rId21"/>
    <p:sldId id="270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64" r:id="rId32"/>
    <p:sldId id="285" r:id="rId33"/>
    <p:sldId id="286" r:id="rId34"/>
    <p:sldId id="287" r:id="rId35"/>
    <p:sldId id="288" r:id="rId3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96C53F-BB78-E44B-99CF-658D0D1CAB58}" v="1089" dt="2023-11-25T16:09:22.622"/>
    <p1510:client id="{975F8A53-3D5B-4CB0-BC2F-87528FAF7B55}" v="478" dt="2023-11-25T06:18:04.737"/>
    <p1510:client id="{9B9BB229-60C2-494B-8320-497C79D4DB9E}" v="4" dt="2023-11-25T15:58:45.615"/>
    <p1510:client id="{9EAC4FD5-7D66-4223-990F-5FD302BFB62B}" v="301" dt="2023-11-25T06:03:24.090"/>
    <p1510:client id="{A777C309-E1CE-43E4-BB16-DDE6C5B23E7E}" v="103" dt="2023-11-25T04:49:39.401"/>
    <p1510:client id="{BF6E231C-5BB7-460A-9E93-B21F765BE3AD}" v="13" dt="2023-11-25T04:52:47.830"/>
    <p1510:client id="{D8BE3D14-AFB3-44C7-BAE8-2FE39C7D7F5D}" v="46" dt="2023-11-25T14:45:52.774"/>
    <p1510:client id="{DAF1A466-4690-4D35-852A-8D791267A58B}" v="10" dt="2023-11-25T15:26:09.962"/>
    <p1510:client id="{E506B6F0-8BE9-4611-B7E3-8C857E15FA31}" v="652" dt="2023-11-25T05:37:25.199"/>
    <p1510:client id="{EAF6D699-E3CB-4ACF-B1DF-AD451BC87A13}" v="206" dt="2023-11-25T06:39:41.6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OMAR ANDRE CORDOVA HUAMANI" userId="S::giomar_cordova@usmp.pe::594c7fca-879d-48ef-bf82-365884aa9c7d" providerId="AD" clId="Web-{E506B6F0-8BE9-4611-B7E3-8C857E15FA31}"/>
    <pc:docChg chg="addSld modSld">
      <pc:chgData name="GIOMAR ANDRE CORDOVA HUAMANI" userId="S::giomar_cordova@usmp.pe::594c7fca-879d-48ef-bf82-365884aa9c7d" providerId="AD" clId="Web-{E506B6F0-8BE9-4611-B7E3-8C857E15FA31}" dt="2023-11-25T05:37:25.199" v="634"/>
      <pc:docMkLst>
        <pc:docMk/>
      </pc:docMkLst>
      <pc:sldChg chg="addSp modSp">
        <pc:chgData name="GIOMAR ANDRE CORDOVA HUAMANI" userId="S::giomar_cordova@usmp.pe::594c7fca-879d-48ef-bf82-365884aa9c7d" providerId="AD" clId="Web-{E506B6F0-8BE9-4611-B7E3-8C857E15FA31}" dt="2023-11-25T05:25:00.273" v="394" actId="20577"/>
        <pc:sldMkLst>
          <pc:docMk/>
          <pc:sldMk cId="1430577345" sldId="256"/>
        </pc:sldMkLst>
        <pc:spChg chg="mod">
          <ac:chgData name="GIOMAR ANDRE CORDOVA HUAMANI" userId="S::giomar_cordova@usmp.pe::594c7fca-879d-48ef-bf82-365884aa9c7d" providerId="AD" clId="Web-{E506B6F0-8BE9-4611-B7E3-8C857E15FA31}" dt="2023-11-25T05:25:00.273" v="394" actId="20577"/>
          <ac:spMkLst>
            <pc:docMk/>
            <pc:sldMk cId="1430577345" sldId="256"/>
            <ac:spMk id="2" creationId="{892750D7-24A8-49FA-A959-E247A4E3585A}"/>
          </ac:spMkLst>
        </pc:spChg>
        <pc:spChg chg="mod">
          <ac:chgData name="GIOMAR ANDRE CORDOVA HUAMANI" userId="S::giomar_cordova@usmp.pe::594c7fca-879d-48ef-bf82-365884aa9c7d" providerId="AD" clId="Web-{E506B6F0-8BE9-4611-B7E3-8C857E15FA31}" dt="2023-11-25T05:03:53.364" v="373" actId="20577"/>
          <ac:spMkLst>
            <pc:docMk/>
            <pc:sldMk cId="1430577345" sldId="256"/>
            <ac:spMk id="3" creationId="{222436C3-4762-4542-9B41-D8B4CC95F6DE}"/>
          </ac:spMkLst>
        </pc:spChg>
        <pc:spChg chg="add mod">
          <ac:chgData name="GIOMAR ANDRE CORDOVA HUAMANI" userId="S::giomar_cordova@usmp.pe::594c7fca-879d-48ef-bf82-365884aa9c7d" providerId="AD" clId="Web-{E506B6F0-8BE9-4611-B7E3-8C857E15FA31}" dt="2023-11-25T05:00:22.811" v="370" actId="1076"/>
          <ac:spMkLst>
            <pc:docMk/>
            <pc:sldMk cId="1430577345" sldId="256"/>
            <ac:spMk id="5" creationId="{C86B59E5-463E-C207-B9FF-1BBB00B50C5A}"/>
          </ac:spMkLst>
        </pc:spChg>
      </pc:sldChg>
      <pc:sldChg chg="modSp">
        <pc:chgData name="GIOMAR ANDRE CORDOVA HUAMANI" userId="S::giomar_cordova@usmp.pe::594c7fca-879d-48ef-bf82-365884aa9c7d" providerId="AD" clId="Web-{E506B6F0-8BE9-4611-B7E3-8C857E15FA31}" dt="2023-11-25T05:30:37.470" v="625" actId="20577"/>
        <pc:sldMkLst>
          <pc:docMk/>
          <pc:sldMk cId="3802456838" sldId="257"/>
        </pc:sldMkLst>
        <pc:spChg chg="mod">
          <ac:chgData name="GIOMAR ANDRE CORDOVA HUAMANI" userId="S::giomar_cordova@usmp.pe::594c7fca-879d-48ef-bf82-365884aa9c7d" providerId="AD" clId="Web-{E506B6F0-8BE9-4611-B7E3-8C857E15FA31}" dt="2023-11-25T05:30:37.470" v="625" actId="20577"/>
          <ac:spMkLst>
            <pc:docMk/>
            <pc:sldMk cId="3802456838" sldId="257"/>
            <ac:spMk id="3" creationId="{B677DC0B-D9F8-94A1-4BD3-2F8F71A916A9}"/>
          </ac:spMkLst>
        </pc:spChg>
      </pc:sldChg>
      <pc:sldChg chg="addSp delSp modSp">
        <pc:chgData name="GIOMAR ANDRE CORDOVA HUAMANI" userId="S::giomar_cordova@usmp.pe::594c7fca-879d-48ef-bf82-365884aa9c7d" providerId="AD" clId="Web-{E506B6F0-8BE9-4611-B7E3-8C857E15FA31}" dt="2023-11-25T05:37:25.199" v="634"/>
        <pc:sldMkLst>
          <pc:docMk/>
          <pc:sldMk cId="4244318370" sldId="258"/>
        </pc:sldMkLst>
        <pc:spChg chg="mod">
          <ac:chgData name="GIOMAR ANDRE CORDOVA HUAMANI" userId="S::giomar_cordova@usmp.pe::594c7fca-879d-48ef-bf82-365884aa9c7d" providerId="AD" clId="Web-{E506B6F0-8BE9-4611-B7E3-8C857E15FA31}" dt="2023-11-25T04:50:48.392" v="25" actId="20577"/>
          <ac:spMkLst>
            <pc:docMk/>
            <pc:sldMk cId="4244318370" sldId="258"/>
            <ac:spMk id="2" creationId="{8F79680C-FCFB-CCF0-4A2C-E596D4373A6A}"/>
          </ac:spMkLst>
        </pc:spChg>
        <pc:spChg chg="mod">
          <ac:chgData name="GIOMAR ANDRE CORDOVA HUAMANI" userId="S::giomar_cordova@usmp.pe::594c7fca-879d-48ef-bf82-365884aa9c7d" providerId="AD" clId="Web-{E506B6F0-8BE9-4611-B7E3-8C857E15FA31}" dt="2023-11-25T05:30:47.720" v="629" actId="20577"/>
          <ac:spMkLst>
            <pc:docMk/>
            <pc:sldMk cId="4244318370" sldId="258"/>
            <ac:spMk id="3" creationId="{4B162117-5453-E7EA-4E0B-F68972238EC8}"/>
          </ac:spMkLst>
        </pc:spChg>
        <pc:spChg chg="del mod">
          <ac:chgData name="GIOMAR ANDRE CORDOVA HUAMANI" userId="S::giomar_cordova@usmp.pe::594c7fca-879d-48ef-bf82-365884aa9c7d" providerId="AD" clId="Web-{E506B6F0-8BE9-4611-B7E3-8C857E15FA31}" dt="2023-11-25T05:37:20.543" v="632"/>
          <ac:spMkLst>
            <pc:docMk/>
            <pc:sldMk cId="4244318370" sldId="258"/>
            <ac:spMk id="4" creationId="{988D264F-276B-85DC-D4CB-B727F7BC0183}"/>
          </ac:spMkLst>
        </pc:spChg>
        <pc:spChg chg="add del mod">
          <ac:chgData name="GIOMAR ANDRE CORDOVA HUAMANI" userId="S::giomar_cordova@usmp.pe::594c7fca-879d-48ef-bf82-365884aa9c7d" providerId="AD" clId="Web-{E506B6F0-8BE9-4611-B7E3-8C857E15FA31}" dt="2023-11-25T05:37:25.199" v="634"/>
          <ac:spMkLst>
            <pc:docMk/>
            <pc:sldMk cId="4244318370" sldId="258"/>
            <ac:spMk id="6" creationId="{5EC6AB6D-E31A-C0E9-6649-5067DCBEE202}"/>
          </ac:spMkLst>
        </pc:spChg>
      </pc:sldChg>
      <pc:sldChg chg="modSp new">
        <pc:chgData name="GIOMAR ANDRE CORDOVA HUAMANI" userId="S::giomar_cordova@usmp.pe::594c7fca-879d-48ef-bf82-365884aa9c7d" providerId="AD" clId="Web-{E506B6F0-8BE9-4611-B7E3-8C857E15FA31}" dt="2023-11-25T04:56:46.931" v="361" actId="20577"/>
        <pc:sldMkLst>
          <pc:docMk/>
          <pc:sldMk cId="438500157" sldId="259"/>
        </pc:sldMkLst>
        <pc:spChg chg="mod">
          <ac:chgData name="GIOMAR ANDRE CORDOVA HUAMANI" userId="S::giomar_cordova@usmp.pe::594c7fca-879d-48ef-bf82-365884aa9c7d" providerId="AD" clId="Web-{E506B6F0-8BE9-4611-B7E3-8C857E15FA31}" dt="2023-11-25T04:56:46.931" v="361" actId="20577"/>
          <ac:spMkLst>
            <pc:docMk/>
            <pc:sldMk cId="438500157" sldId="259"/>
            <ac:spMk id="2" creationId="{9E031D0B-86C6-6EEC-4B0A-870FA320836F}"/>
          </ac:spMkLst>
        </pc:spChg>
      </pc:sldChg>
      <pc:sldChg chg="modSp new">
        <pc:chgData name="GIOMAR ANDRE CORDOVA HUAMANI" userId="S::giomar_cordova@usmp.pe::594c7fca-879d-48ef-bf82-365884aa9c7d" providerId="AD" clId="Web-{E506B6F0-8BE9-4611-B7E3-8C857E15FA31}" dt="2023-11-25T04:52:01.332" v="138" actId="20577"/>
        <pc:sldMkLst>
          <pc:docMk/>
          <pc:sldMk cId="3218409484" sldId="260"/>
        </pc:sldMkLst>
        <pc:spChg chg="mod">
          <ac:chgData name="GIOMAR ANDRE CORDOVA HUAMANI" userId="S::giomar_cordova@usmp.pe::594c7fca-879d-48ef-bf82-365884aa9c7d" providerId="AD" clId="Web-{E506B6F0-8BE9-4611-B7E3-8C857E15FA31}" dt="2023-11-25T04:52:01.332" v="138" actId="20577"/>
          <ac:spMkLst>
            <pc:docMk/>
            <pc:sldMk cId="3218409484" sldId="260"/>
            <ac:spMk id="2" creationId="{6D1667F4-1EE3-8FDF-0450-1452109967AB}"/>
          </ac:spMkLst>
        </pc:spChg>
        <pc:spChg chg="mod">
          <ac:chgData name="GIOMAR ANDRE CORDOVA HUAMANI" userId="S::giomar_cordova@usmp.pe::594c7fca-879d-48ef-bf82-365884aa9c7d" providerId="AD" clId="Web-{E506B6F0-8BE9-4611-B7E3-8C857E15FA31}" dt="2023-11-25T04:51:58.957" v="136" actId="20577"/>
          <ac:spMkLst>
            <pc:docMk/>
            <pc:sldMk cId="3218409484" sldId="260"/>
            <ac:spMk id="3" creationId="{CF49BB48-7B6D-5374-9BE1-DF9265E25ABC}"/>
          </ac:spMkLst>
        </pc:spChg>
      </pc:sldChg>
      <pc:sldChg chg="modSp new">
        <pc:chgData name="GIOMAR ANDRE CORDOVA HUAMANI" userId="S::giomar_cordova@usmp.pe::594c7fca-879d-48ef-bf82-365884aa9c7d" providerId="AD" clId="Web-{E506B6F0-8BE9-4611-B7E3-8C857E15FA31}" dt="2023-11-25T04:52:15.926" v="158" actId="20577"/>
        <pc:sldMkLst>
          <pc:docMk/>
          <pc:sldMk cId="1635638681" sldId="261"/>
        </pc:sldMkLst>
        <pc:spChg chg="mod">
          <ac:chgData name="GIOMAR ANDRE CORDOVA HUAMANI" userId="S::giomar_cordova@usmp.pe::594c7fca-879d-48ef-bf82-365884aa9c7d" providerId="AD" clId="Web-{E506B6F0-8BE9-4611-B7E3-8C857E15FA31}" dt="2023-11-25T04:52:15.926" v="158" actId="20577"/>
          <ac:spMkLst>
            <pc:docMk/>
            <pc:sldMk cId="1635638681" sldId="261"/>
            <ac:spMk id="2" creationId="{32EEC104-15F8-9E1B-67E2-E75081B896BB}"/>
          </ac:spMkLst>
        </pc:spChg>
      </pc:sldChg>
      <pc:sldChg chg="modSp new">
        <pc:chgData name="GIOMAR ANDRE CORDOVA HUAMANI" userId="S::giomar_cordova@usmp.pe::594c7fca-879d-48ef-bf82-365884aa9c7d" providerId="AD" clId="Web-{E506B6F0-8BE9-4611-B7E3-8C857E15FA31}" dt="2023-11-25T04:52:25.239" v="174" actId="20577"/>
        <pc:sldMkLst>
          <pc:docMk/>
          <pc:sldMk cId="4277229849" sldId="262"/>
        </pc:sldMkLst>
        <pc:spChg chg="mod">
          <ac:chgData name="GIOMAR ANDRE CORDOVA HUAMANI" userId="S::giomar_cordova@usmp.pe::594c7fca-879d-48ef-bf82-365884aa9c7d" providerId="AD" clId="Web-{E506B6F0-8BE9-4611-B7E3-8C857E15FA31}" dt="2023-11-25T04:52:25.239" v="174" actId="20577"/>
          <ac:spMkLst>
            <pc:docMk/>
            <pc:sldMk cId="4277229849" sldId="262"/>
            <ac:spMk id="2" creationId="{16662FBE-6427-43EA-677E-7719E0A48B37}"/>
          </ac:spMkLst>
        </pc:spChg>
      </pc:sldChg>
      <pc:sldChg chg="modSp new">
        <pc:chgData name="GIOMAR ANDRE CORDOVA HUAMANI" userId="S::giomar_cordova@usmp.pe::594c7fca-879d-48ef-bf82-365884aa9c7d" providerId="AD" clId="Web-{E506B6F0-8BE9-4611-B7E3-8C857E15FA31}" dt="2023-11-25T04:54:00.223" v="252" actId="20577"/>
        <pc:sldMkLst>
          <pc:docMk/>
          <pc:sldMk cId="537118952" sldId="263"/>
        </pc:sldMkLst>
        <pc:spChg chg="mod">
          <ac:chgData name="GIOMAR ANDRE CORDOVA HUAMANI" userId="S::giomar_cordova@usmp.pe::594c7fca-879d-48ef-bf82-365884aa9c7d" providerId="AD" clId="Web-{E506B6F0-8BE9-4611-B7E3-8C857E15FA31}" dt="2023-11-25T04:52:39.614" v="196" actId="20577"/>
          <ac:spMkLst>
            <pc:docMk/>
            <pc:sldMk cId="537118952" sldId="263"/>
            <ac:spMk id="2" creationId="{5D53AA69-DCFD-4288-3B93-A5607685BA1E}"/>
          </ac:spMkLst>
        </pc:spChg>
        <pc:spChg chg="mod">
          <ac:chgData name="GIOMAR ANDRE CORDOVA HUAMANI" userId="S::giomar_cordova@usmp.pe::594c7fca-879d-48ef-bf82-365884aa9c7d" providerId="AD" clId="Web-{E506B6F0-8BE9-4611-B7E3-8C857E15FA31}" dt="2023-11-25T04:54:00.223" v="252" actId="20577"/>
          <ac:spMkLst>
            <pc:docMk/>
            <pc:sldMk cId="537118952" sldId="263"/>
            <ac:spMk id="3" creationId="{DE73651C-65C1-14A6-9755-7CE16D0133B1}"/>
          </ac:spMkLst>
        </pc:spChg>
      </pc:sldChg>
      <pc:sldChg chg="modSp new">
        <pc:chgData name="GIOMAR ANDRE CORDOVA HUAMANI" userId="S::giomar_cordova@usmp.pe::594c7fca-879d-48ef-bf82-365884aa9c7d" providerId="AD" clId="Web-{E506B6F0-8BE9-4611-B7E3-8C857E15FA31}" dt="2023-11-25T04:54:07.380" v="273" actId="20577"/>
        <pc:sldMkLst>
          <pc:docMk/>
          <pc:sldMk cId="2465490358" sldId="264"/>
        </pc:sldMkLst>
        <pc:spChg chg="mod">
          <ac:chgData name="GIOMAR ANDRE CORDOVA HUAMANI" userId="S::giomar_cordova@usmp.pe::594c7fca-879d-48ef-bf82-365884aa9c7d" providerId="AD" clId="Web-{E506B6F0-8BE9-4611-B7E3-8C857E15FA31}" dt="2023-11-25T04:54:07.380" v="273" actId="20577"/>
          <ac:spMkLst>
            <pc:docMk/>
            <pc:sldMk cId="2465490358" sldId="264"/>
            <ac:spMk id="2" creationId="{E90D72B0-C0AE-1025-1104-8435317EEBC9}"/>
          </ac:spMkLst>
        </pc:spChg>
      </pc:sldChg>
    </pc:docChg>
  </pc:docChgLst>
  <pc:docChgLst>
    <pc:chgData name="GIOMAR ANDRE CORDOVA HUAMANI" userId="S::giomar_cordova@usmp.pe::594c7fca-879d-48ef-bf82-365884aa9c7d" providerId="AD" clId="Web-{9B9BB229-60C2-494B-8320-497C79D4DB9E}"/>
    <pc:docChg chg="delSld">
      <pc:chgData name="GIOMAR ANDRE CORDOVA HUAMANI" userId="S::giomar_cordova@usmp.pe::594c7fca-879d-48ef-bf82-365884aa9c7d" providerId="AD" clId="Web-{9B9BB229-60C2-494B-8320-497C79D4DB9E}" dt="2023-11-25T15:58:45.615" v="3"/>
      <pc:docMkLst>
        <pc:docMk/>
      </pc:docMkLst>
      <pc:sldChg chg="del">
        <pc:chgData name="GIOMAR ANDRE CORDOVA HUAMANI" userId="S::giomar_cordova@usmp.pe::594c7fca-879d-48ef-bf82-365884aa9c7d" providerId="AD" clId="Web-{9B9BB229-60C2-494B-8320-497C79D4DB9E}" dt="2023-11-25T15:58:45.615" v="3"/>
        <pc:sldMkLst>
          <pc:docMk/>
          <pc:sldMk cId="537118952" sldId="263"/>
        </pc:sldMkLst>
      </pc:sldChg>
      <pc:sldChg chg="del">
        <pc:chgData name="GIOMAR ANDRE CORDOVA HUAMANI" userId="S::giomar_cordova@usmp.pe::594c7fca-879d-48ef-bf82-365884aa9c7d" providerId="AD" clId="Web-{9B9BB229-60C2-494B-8320-497C79D4DB9E}" dt="2023-11-25T15:58:30.630" v="0"/>
        <pc:sldMkLst>
          <pc:docMk/>
          <pc:sldMk cId="2857495871" sldId="282"/>
        </pc:sldMkLst>
      </pc:sldChg>
      <pc:sldChg chg="del">
        <pc:chgData name="GIOMAR ANDRE CORDOVA HUAMANI" userId="S::giomar_cordova@usmp.pe::594c7fca-879d-48ef-bf82-365884aa9c7d" providerId="AD" clId="Web-{9B9BB229-60C2-494B-8320-497C79D4DB9E}" dt="2023-11-25T15:58:33.771" v="1"/>
        <pc:sldMkLst>
          <pc:docMk/>
          <pc:sldMk cId="4046330911" sldId="283"/>
        </pc:sldMkLst>
      </pc:sldChg>
      <pc:sldChg chg="del">
        <pc:chgData name="GIOMAR ANDRE CORDOVA HUAMANI" userId="S::giomar_cordova@usmp.pe::594c7fca-879d-48ef-bf82-365884aa9c7d" providerId="AD" clId="Web-{9B9BB229-60C2-494B-8320-497C79D4DB9E}" dt="2023-11-25T15:58:35.646" v="2"/>
        <pc:sldMkLst>
          <pc:docMk/>
          <pc:sldMk cId="1855144221" sldId="284"/>
        </pc:sldMkLst>
      </pc:sldChg>
    </pc:docChg>
  </pc:docChgLst>
  <pc:docChgLst>
    <pc:chgData name="PIERO ANGEL GIUSSEPI GALINDO GARCIA" userId="160fef08-0291-40b6-85b9-f8040f6978da" providerId="ADAL" clId="{2896C53F-BB78-E44B-99CF-658D0D1CAB58}"/>
    <pc:docChg chg="undo custSel addSld delSld modSld">
      <pc:chgData name="PIERO ANGEL GIUSSEPI GALINDO GARCIA" userId="160fef08-0291-40b6-85b9-f8040f6978da" providerId="ADAL" clId="{2896C53F-BB78-E44B-99CF-658D0D1CAB58}" dt="2023-11-25T16:09:22.622" v="1087" actId="20577"/>
      <pc:docMkLst>
        <pc:docMk/>
      </pc:docMkLst>
      <pc:sldChg chg="modSp mod">
        <pc:chgData name="PIERO ANGEL GIUSSEPI GALINDO GARCIA" userId="160fef08-0291-40b6-85b9-f8040f6978da" providerId="ADAL" clId="{2896C53F-BB78-E44B-99CF-658D0D1CAB58}" dt="2023-11-25T16:01:02.659" v="1024" actId="20577"/>
        <pc:sldMkLst>
          <pc:docMk/>
          <pc:sldMk cId="3802456838" sldId="257"/>
        </pc:sldMkLst>
        <pc:spChg chg="mod">
          <ac:chgData name="PIERO ANGEL GIUSSEPI GALINDO GARCIA" userId="160fef08-0291-40b6-85b9-f8040f6978da" providerId="ADAL" clId="{2896C53F-BB78-E44B-99CF-658D0D1CAB58}" dt="2023-11-25T16:01:02.659" v="1024" actId="20577"/>
          <ac:spMkLst>
            <pc:docMk/>
            <pc:sldMk cId="3802456838" sldId="257"/>
            <ac:spMk id="3" creationId="{B677DC0B-D9F8-94A1-4BD3-2F8F71A916A9}"/>
          </ac:spMkLst>
        </pc:spChg>
      </pc:sldChg>
      <pc:sldChg chg="addSp delSp modSp mod">
        <pc:chgData name="PIERO ANGEL GIUSSEPI GALINDO GARCIA" userId="160fef08-0291-40b6-85b9-f8040f6978da" providerId="ADAL" clId="{2896C53F-BB78-E44B-99CF-658D0D1CAB58}" dt="2023-11-25T16:07:23.343" v="1041" actId="1076"/>
        <pc:sldMkLst>
          <pc:docMk/>
          <pc:sldMk cId="438500157" sldId="259"/>
        </pc:sldMkLst>
        <pc:spChg chg="mod">
          <ac:chgData name="PIERO ANGEL GIUSSEPI GALINDO GARCIA" userId="160fef08-0291-40b6-85b9-f8040f6978da" providerId="ADAL" clId="{2896C53F-BB78-E44B-99CF-658D0D1CAB58}" dt="2023-11-25T16:07:20.689" v="1040" actId="14100"/>
          <ac:spMkLst>
            <pc:docMk/>
            <pc:sldMk cId="438500157" sldId="259"/>
            <ac:spMk id="3" creationId="{C0B8EFDB-6D49-2503-D0E7-45E94BA1FCF4}"/>
          </ac:spMkLst>
        </pc:spChg>
        <pc:spChg chg="del">
          <ac:chgData name="PIERO ANGEL GIUSSEPI GALINDO GARCIA" userId="160fef08-0291-40b6-85b9-f8040f6978da" providerId="ADAL" clId="{2896C53F-BB78-E44B-99CF-658D0D1CAB58}" dt="2023-11-25T16:06:51.306" v="1035" actId="478"/>
          <ac:spMkLst>
            <pc:docMk/>
            <pc:sldMk cId="438500157" sldId="259"/>
            <ac:spMk id="4" creationId="{DF29911B-FD1C-F512-39FD-C35EA78365B7}"/>
          </ac:spMkLst>
        </pc:spChg>
        <pc:spChg chg="add del mod">
          <ac:chgData name="PIERO ANGEL GIUSSEPI GALINDO GARCIA" userId="160fef08-0291-40b6-85b9-f8040f6978da" providerId="ADAL" clId="{2896C53F-BB78-E44B-99CF-658D0D1CAB58}" dt="2023-11-25T16:06:53.672" v="1036" actId="478"/>
          <ac:spMkLst>
            <pc:docMk/>
            <pc:sldMk cId="438500157" sldId="259"/>
            <ac:spMk id="6" creationId="{8696CCB9-911C-454F-D5D8-C53D926A68A7}"/>
          </ac:spMkLst>
        </pc:spChg>
        <pc:picChg chg="add mod">
          <ac:chgData name="PIERO ANGEL GIUSSEPI GALINDO GARCIA" userId="160fef08-0291-40b6-85b9-f8040f6978da" providerId="ADAL" clId="{2896C53F-BB78-E44B-99CF-658D0D1CAB58}" dt="2023-11-25T16:07:23.343" v="1041" actId="1076"/>
          <ac:picMkLst>
            <pc:docMk/>
            <pc:sldMk cId="438500157" sldId="259"/>
            <ac:picMk id="2050" creationId="{20ED504C-8E96-ADFB-4040-97AF87613EC2}"/>
          </ac:picMkLst>
        </pc:picChg>
      </pc:sldChg>
      <pc:sldChg chg="modSp mod">
        <pc:chgData name="PIERO ANGEL GIUSSEPI GALINDO GARCIA" userId="160fef08-0291-40b6-85b9-f8040f6978da" providerId="ADAL" clId="{2896C53F-BB78-E44B-99CF-658D0D1CAB58}" dt="2023-11-25T16:09:22.622" v="1087" actId="20577"/>
        <pc:sldMkLst>
          <pc:docMk/>
          <pc:sldMk cId="3218409484" sldId="260"/>
        </pc:sldMkLst>
        <pc:spChg chg="mod">
          <ac:chgData name="PIERO ANGEL GIUSSEPI GALINDO GARCIA" userId="160fef08-0291-40b6-85b9-f8040f6978da" providerId="ADAL" clId="{2896C53F-BB78-E44B-99CF-658D0D1CAB58}" dt="2023-11-25T16:09:22.622" v="1087" actId="20577"/>
          <ac:spMkLst>
            <pc:docMk/>
            <pc:sldMk cId="3218409484" sldId="260"/>
            <ac:spMk id="3" creationId="{CF49BB48-7B6D-5374-9BE1-DF9265E25ABC}"/>
          </ac:spMkLst>
        </pc:spChg>
      </pc:sldChg>
      <pc:sldChg chg="del">
        <pc:chgData name="PIERO ANGEL GIUSSEPI GALINDO GARCIA" userId="160fef08-0291-40b6-85b9-f8040f6978da" providerId="ADAL" clId="{2896C53F-BB78-E44B-99CF-658D0D1CAB58}" dt="2023-11-25T14:54:00.412" v="0" actId="2696"/>
        <pc:sldMkLst>
          <pc:docMk/>
          <pc:sldMk cId="1635638681" sldId="261"/>
        </pc:sldMkLst>
      </pc:sldChg>
      <pc:sldChg chg="addSp delSp modSp mod">
        <pc:chgData name="PIERO ANGEL GIUSSEPI GALINDO GARCIA" userId="160fef08-0291-40b6-85b9-f8040f6978da" providerId="ADAL" clId="{2896C53F-BB78-E44B-99CF-658D0D1CAB58}" dt="2023-11-25T16:02:53.620" v="1027" actId="20577"/>
        <pc:sldMkLst>
          <pc:docMk/>
          <pc:sldMk cId="4277229849" sldId="262"/>
        </pc:sldMkLst>
        <pc:spChg chg="mod">
          <ac:chgData name="PIERO ANGEL GIUSSEPI GALINDO GARCIA" userId="160fef08-0291-40b6-85b9-f8040f6978da" providerId="ADAL" clId="{2896C53F-BB78-E44B-99CF-658D0D1CAB58}" dt="2023-11-25T15:12:59.961" v="36" actId="1076"/>
          <ac:spMkLst>
            <pc:docMk/>
            <pc:sldMk cId="4277229849" sldId="262"/>
            <ac:spMk id="2" creationId="{16662FBE-6427-43EA-677E-7719E0A48B37}"/>
          </ac:spMkLst>
        </pc:spChg>
        <pc:spChg chg="add mod">
          <ac:chgData name="PIERO ANGEL GIUSSEPI GALINDO GARCIA" userId="160fef08-0291-40b6-85b9-f8040f6978da" providerId="ADAL" clId="{2896C53F-BB78-E44B-99CF-658D0D1CAB58}" dt="2023-11-25T15:19:17.467" v="307" actId="1076"/>
          <ac:spMkLst>
            <pc:docMk/>
            <pc:sldMk cId="4277229849" sldId="262"/>
            <ac:spMk id="9" creationId="{1E782939-4CCB-8D08-CC9F-002B7F119F74}"/>
          </ac:spMkLst>
        </pc:spChg>
        <pc:spChg chg="add">
          <ac:chgData name="PIERO ANGEL GIUSSEPI GALINDO GARCIA" userId="160fef08-0291-40b6-85b9-f8040f6978da" providerId="ADAL" clId="{2896C53F-BB78-E44B-99CF-658D0D1CAB58}" dt="2023-11-25T15:15:34.062" v="220" actId="11529"/>
          <ac:spMkLst>
            <pc:docMk/>
            <pc:sldMk cId="4277229849" sldId="262"/>
            <ac:spMk id="11" creationId="{0B50671B-AF38-FDA9-3A4A-8F7780B657FD}"/>
          </ac:spMkLst>
        </pc:spChg>
        <pc:spChg chg="add mod">
          <ac:chgData name="PIERO ANGEL GIUSSEPI GALINDO GARCIA" userId="160fef08-0291-40b6-85b9-f8040f6978da" providerId="ADAL" clId="{2896C53F-BB78-E44B-99CF-658D0D1CAB58}" dt="2023-11-25T16:02:53.620" v="1027" actId="20577"/>
          <ac:spMkLst>
            <pc:docMk/>
            <pc:sldMk cId="4277229849" sldId="262"/>
            <ac:spMk id="16" creationId="{F9832F0B-018D-E456-4B02-020714D1D336}"/>
          </ac:spMkLst>
        </pc:spChg>
        <pc:picChg chg="del">
          <ac:chgData name="PIERO ANGEL GIUSSEPI GALINDO GARCIA" userId="160fef08-0291-40b6-85b9-f8040f6978da" providerId="ADAL" clId="{2896C53F-BB78-E44B-99CF-658D0D1CAB58}" dt="2023-11-25T15:12:31.888" v="5" actId="478"/>
          <ac:picMkLst>
            <pc:docMk/>
            <pc:sldMk cId="4277229849" sldId="262"/>
            <ac:picMk id="4" creationId="{2438A9F5-467E-473F-EE59-4D8C6DEC8271}"/>
          </ac:picMkLst>
        </pc:picChg>
        <pc:picChg chg="del">
          <ac:chgData name="PIERO ANGEL GIUSSEPI GALINDO GARCIA" userId="160fef08-0291-40b6-85b9-f8040f6978da" providerId="ADAL" clId="{2896C53F-BB78-E44B-99CF-658D0D1CAB58}" dt="2023-11-25T15:12:32.428" v="6" actId="478"/>
          <ac:picMkLst>
            <pc:docMk/>
            <pc:sldMk cId="4277229849" sldId="262"/>
            <ac:picMk id="5" creationId="{4DF34F52-CC96-152F-F6D3-7355CDA16519}"/>
          </ac:picMkLst>
        </pc:picChg>
        <pc:picChg chg="add mod">
          <ac:chgData name="PIERO ANGEL GIUSSEPI GALINDO GARCIA" userId="160fef08-0291-40b6-85b9-f8040f6978da" providerId="ADAL" clId="{2896C53F-BB78-E44B-99CF-658D0D1CAB58}" dt="2023-11-25T15:13:01.179" v="37" actId="1076"/>
          <ac:picMkLst>
            <pc:docMk/>
            <pc:sldMk cId="4277229849" sldId="262"/>
            <ac:picMk id="6" creationId="{E7F8170C-DE23-15A8-A330-B7DFCB8BA8D9}"/>
          </ac:picMkLst>
        </pc:picChg>
        <pc:picChg chg="add mod">
          <ac:chgData name="PIERO ANGEL GIUSSEPI GALINDO GARCIA" userId="160fef08-0291-40b6-85b9-f8040f6978da" providerId="ADAL" clId="{2896C53F-BB78-E44B-99CF-658D0D1CAB58}" dt="2023-11-25T15:16:06.100" v="224" actId="1076"/>
          <ac:picMkLst>
            <pc:docMk/>
            <pc:sldMk cId="4277229849" sldId="262"/>
            <ac:picMk id="13" creationId="{574BFFC4-69AA-A834-B704-A2F47DCB0EAB}"/>
          </ac:picMkLst>
        </pc:picChg>
        <pc:picChg chg="add mod">
          <ac:chgData name="PIERO ANGEL GIUSSEPI GALINDO GARCIA" userId="160fef08-0291-40b6-85b9-f8040f6978da" providerId="ADAL" clId="{2896C53F-BB78-E44B-99CF-658D0D1CAB58}" dt="2023-11-25T15:19:14.298" v="306" actId="1076"/>
          <ac:picMkLst>
            <pc:docMk/>
            <pc:sldMk cId="4277229849" sldId="262"/>
            <ac:picMk id="1026" creationId="{6DBBDFE6-C62C-B602-46DF-CB6574AEB307}"/>
          </ac:picMkLst>
        </pc:picChg>
        <pc:cxnChg chg="add del">
          <ac:chgData name="PIERO ANGEL GIUSSEPI GALINDO GARCIA" userId="160fef08-0291-40b6-85b9-f8040f6978da" providerId="ADAL" clId="{2896C53F-BB78-E44B-99CF-658D0D1CAB58}" dt="2023-11-25T15:13:12.741" v="39" actId="478"/>
          <ac:cxnSpMkLst>
            <pc:docMk/>
            <pc:sldMk cId="4277229849" sldId="262"/>
            <ac:cxnSpMk id="8" creationId="{1BBAFBCE-B6CD-5802-9F77-74CB47B67A9A}"/>
          </ac:cxnSpMkLst>
        </pc:cxnChg>
        <pc:cxnChg chg="add mod">
          <ac:chgData name="PIERO ANGEL GIUSSEPI GALINDO GARCIA" userId="160fef08-0291-40b6-85b9-f8040f6978da" providerId="ADAL" clId="{2896C53F-BB78-E44B-99CF-658D0D1CAB58}" dt="2023-11-25T15:16:52.684" v="226" actId="13822"/>
          <ac:cxnSpMkLst>
            <pc:docMk/>
            <pc:sldMk cId="4277229849" sldId="262"/>
            <ac:cxnSpMk id="15" creationId="{2A218FD5-D565-ACD1-04F8-1962130CA20A}"/>
          </ac:cxnSpMkLst>
        </pc:cxnChg>
      </pc:sldChg>
      <pc:sldChg chg="addSp delSp modSp add del mod setBg delDesignElem">
        <pc:chgData name="PIERO ANGEL GIUSSEPI GALINDO GARCIA" userId="160fef08-0291-40b6-85b9-f8040f6978da" providerId="ADAL" clId="{2896C53F-BB78-E44B-99CF-658D0D1CAB58}" dt="2023-11-25T15:55:29.045" v="1019" actId="2696"/>
        <pc:sldMkLst>
          <pc:docMk/>
          <pc:sldMk cId="2035767880" sldId="289"/>
        </pc:sldMkLst>
        <pc:spChg chg="del">
          <ac:chgData name="PIERO ANGEL GIUSSEPI GALINDO GARCIA" userId="160fef08-0291-40b6-85b9-f8040f6978da" providerId="ADAL" clId="{2896C53F-BB78-E44B-99CF-658D0D1CAB58}" dt="2023-11-25T15:12:39.180" v="9" actId="478"/>
          <ac:spMkLst>
            <pc:docMk/>
            <pc:sldMk cId="2035767880" sldId="289"/>
            <ac:spMk id="2" creationId="{16662FBE-6427-43EA-677E-7719E0A48B37}"/>
          </ac:spMkLst>
        </pc:spChg>
        <pc:spChg chg="add mod">
          <ac:chgData name="PIERO ANGEL GIUSSEPI GALINDO GARCIA" userId="160fef08-0291-40b6-85b9-f8040f6978da" providerId="ADAL" clId="{2896C53F-BB78-E44B-99CF-658D0D1CAB58}" dt="2023-11-25T15:12:39.180" v="9" actId="478"/>
          <ac:spMkLst>
            <pc:docMk/>
            <pc:sldMk cId="2035767880" sldId="289"/>
            <ac:spMk id="6" creationId="{1E795F7C-FA00-AB38-A7D4-9241E00EDE95}"/>
          </ac:spMkLst>
        </pc:spChg>
        <pc:spChg chg="del">
          <ac:chgData name="PIERO ANGEL GIUSSEPI GALINDO GARCIA" userId="160fef08-0291-40b6-85b9-f8040f6978da" providerId="ADAL" clId="{2896C53F-BB78-E44B-99CF-658D0D1CAB58}" dt="2023-11-25T14:54:10.972" v="2"/>
          <ac:spMkLst>
            <pc:docMk/>
            <pc:sldMk cId="2035767880" sldId="289"/>
            <ac:spMk id="10" creationId="{3B47FC9C-2ED3-4100-A4EF-E8CDFEE106C9}"/>
          </ac:spMkLst>
        </pc:spChg>
      </pc:sldChg>
      <pc:sldChg chg="addSp delSp modSp add mod setBg delDesignElem">
        <pc:chgData name="PIERO ANGEL GIUSSEPI GALINDO GARCIA" userId="160fef08-0291-40b6-85b9-f8040f6978da" providerId="ADAL" clId="{2896C53F-BB78-E44B-99CF-658D0D1CAB58}" dt="2023-11-25T15:12:42.942" v="11" actId="478"/>
        <pc:sldMkLst>
          <pc:docMk/>
          <pc:sldMk cId="3841929115" sldId="290"/>
        </pc:sldMkLst>
        <pc:spChg chg="del">
          <ac:chgData name="PIERO ANGEL GIUSSEPI GALINDO GARCIA" userId="160fef08-0291-40b6-85b9-f8040f6978da" providerId="ADAL" clId="{2896C53F-BB78-E44B-99CF-658D0D1CAB58}" dt="2023-11-25T15:12:41.521" v="10" actId="478"/>
          <ac:spMkLst>
            <pc:docMk/>
            <pc:sldMk cId="3841929115" sldId="290"/>
            <ac:spMk id="2" creationId="{16662FBE-6427-43EA-677E-7719E0A48B37}"/>
          </ac:spMkLst>
        </pc:spChg>
        <pc:spChg chg="add del mod">
          <ac:chgData name="PIERO ANGEL GIUSSEPI GALINDO GARCIA" userId="160fef08-0291-40b6-85b9-f8040f6978da" providerId="ADAL" clId="{2896C53F-BB78-E44B-99CF-658D0D1CAB58}" dt="2023-11-25T15:12:42.942" v="11" actId="478"/>
          <ac:spMkLst>
            <pc:docMk/>
            <pc:sldMk cId="3841929115" sldId="290"/>
            <ac:spMk id="6" creationId="{BB40C490-C985-0AB4-2024-604C98798466}"/>
          </ac:spMkLst>
        </pc:spChg>
        <pc:spChg chg="del">
          <ac:chgData name="PIERO ANGEL GIUSSEPI GALINDO GARCIA" userId="160fef08-0291-40b6-85b9-f8040f6978da" providerId="ADAL" clId="{2896C53F-BB78-E44B-99CF-658D0D1CAB58}" dt="2023-11-25T14:54:13.152" v="4"/>
          <ac:spMkLst>
            <pc:docMk/>
            <pc:sldMk cId="3841929115" sldId="290"/>
            <ac:spMk id="10" creationId="{3B47FC9C-2ED3-4100-A4EF-E8CDFEE106C9}"/>
          </ac:spMkLst>
        </pc:spChg>
      </pc:sldChg>
      <pc:sldChg chg="addSp delSp modSp new mod">
        <pc:chgData name="PIERO ANGEL GIUSSEPI GALINDO GARCIA" userId="160fef08-0291-40b6-85b9-f8040f6978da" providerId="ADAL" clId="{2896C53F-BB78-E44B-99CF-658D0D1CAB58}" dt="2023-11-25T16:03:00.379" v="1030" actId="20577"/>
        <pc:sldMkLst>
          <pc:docMk/>
          <pc:sldMk cId="2845104844" sldId="291"/>
        </pc:sldMkLst>
        <pc:spChg chg="del">
          <ac:chgData name="PIERO ANGEL GIUSSEPI GALINDO GARCIA" userId="160fef08-0291-40b6-85b9-f8040f6978da" providerId="ADAL" clId="{2896C53F-BB78-E44B-99CF-658D0D1CAB58}" dt="2023-11-25T15:20:33.575" v="373" actId="478"/>
          <ac:spMkLst>
            <pc:docMk/>
            <pc:sldMk cId="2845104844" sldId="291"/>
            <ac:spMk id="2" creationId="{D0CD2653-5524-D57C-6213-43E22BA875B9}"/>
          </ac:spMkLst>
        </pc:spChg>
        <pc:spChg chg="del">
          <ac:chgData name="PIERO ANGEL GIUSSEPI GALINDO GARCIA" userId="160fef08-0291-40b6-85b9-f8040f6978da" providerId="ADAL" clId="{2896C53F-BB78-E44B-99CF-658D0D1CAB58}" dt="2023-11-25T15:20:31.614" v="372"/>
          <ac:spMkLst>
            <pc:docMk/>
            <pc:sldMk cId="2845104844" sldId="291"/>
            <ac:spMk id="3" creationId="{EACEDCB0-9107-B708-3B0A-20DA36BFAA5E}"/>
          </ac:spMkLst>
        </pc:spChg>
        <pc:spChg chg="del">
          <ac:chgData name="PIERO ANGEL GIUSSEPI GALINDO GARCIA" userId="160fef08-0291-40b6-85b9-f8040f6978da" providerId="ADAL" clId="{2896C53F-BB78-E44B-99CF-658D0D1CAB58}" dt="2023-11-25T15:20:35.111" v="374" actId="478"/>
          <ac:spMkLst>
            <pc:docMk/>
            <pc:sldMk cId="2845104844" sldId="291"/>
            <ac:spMk id="4" creationId="{AAB0CAB7-179F-0C45-FF22-6A99E23CDD04}"/>
          </ac:spMkLst>
        </pc:spChg>
        <pc:spChg chg="add mod">
          <ac:chgData name="PIERO ANGEL GIUSSEPI GALINDO GARCIA" userId="160fef08-0291-40b6-85b9-f8040f6978da" providerId="ADAL" clId="{2896C53F-BB78-E44B-99CF-658D0D1CAB58}" dt="2023-11-25T15:21:29.958" v="382" actId="14100"/>
          <ac:spMkLst>
            <pc:docMk/>
            <pc:sldMk cId="2845104844" sldId="291"/>
            <ac:spMk id="7" creationId="{FE420175-644C-9515-9D96-56FD7B84D631}"/>
          </ac:spMkLst>
        </pc:spChg>
        <pc:spChg chg="add mod">
          <ac:chgData name="PIERO ANGEL GIUSSEPI GALINDO GARCIA" userId="160fef08-0291-40b6-85b9-f8040f6978da" providerId="ADAL" clId="{2896C53F-BB78-E44B-99CF-658D0D1CAB58}" dt="2023-11-25T16:03:00.379" v="1030" actId="20577"/>
          <ac:spMkLst>
            <pc:docMk/>
            <pc:sldMk cId="2845104844" sldId="291"/>
            <ac:spMk id="8" creationId="{BC7715EB-F707-DCFB-5AE9-4E8C4597FE40}"/>
          </ac:spMkLst>
        </pc:spChg>
        <pc:picChg chg="add mod">
          <ac:chgData name="PIERO ANGEL GIUSSEPI GALINDO GARCIA" userId="160fef08-0291-40b6-85b9-f8040f6978da" providerId="ADAL" clId="{2896C53F-BB78-E44B-99CF-658D0D1CAB58}" dt="2023-11-25T15:20:50.224" v="377" actId="1076"/>
          <ac:picMkLst>
            <pc:docMk/>
            <pc:sldMk cId="2845104844" sldId="291"/>
            <ac:picMk id="6" creationId="{3E660F6A-FA48-D081-9DE9-1EDAA826E2C3}"/>
          </ac:picMkLst>
        </pc:picChg>
        <pc:picChg chg="add del mod">
          <ac:chgData name="PIERO ANGEL GIUSSEPI GALINDO GARCIA" userId="160fef08-0291-40b6-85b9-f8040f6978da" providerId="ADAL" clId="{2896C53F-BB78-E44B-99CF-658D0D1CAB58}" dt="2023-11-25T15:24:21.943" v="782" actId="21"/>
          <ac:picMkLst>
            <pc:docMk/>
            <pc:sldMk cId="2845104844" sldId="291"/>
            <ac:picMk id="10" creationId="{CBB8FFC7-9187-413D-7DED-82FC7D3B9B00}"/>
          </ac:picMkLst>
        </pc:picChg>
      </pc:sldChg>
      <pc:sldChg chg="addSp delSp modSp add mod">
        <pc:chgData name="PIERO ANGEL GIUSSEPI GALINDO GARCIA" userId="160fef08-0291-40b6-85b9-f8040f6978da" providerId="ADAL" clId="{2896C53F-BB78-E44B-99CF-658D0D1CAB58}" dt="2023-11-25T15:27:18.195" v="1017" actId="20577"/>
        <pc:sldMkLst>
          <pc:docMk/>
          <pc:sldMk cId="3286597579" sldId="292"/>
        </pc:sldMkLst>
        <pc:spChg chg="del">
          <ac:chgData name="PIERO ANGEL GIUSSEPI GALINDO GARCIA" userId="160fef08-0291-40b6-85b9-f8040f6978da" providerId="ADAL" clId="{2896C53F-BB78-E44B-99CF-658D0D1CAB58}" dt="2023-11-25T15:24:31.376" v="785" actId="478"/>
          <ac:spMkLst>
            <pc:docMk/>
            <pc:sldMk cId="3286597579" sldId="292"/>
            <ac:spMk id="2" creationId="{D0CD2653-5524-D57C-6213-43E22BA875B9}"/>
          </ac:spMkLst>
        </pc:spChg>
        <pc:spChg chg="del">
          <ac:chgData name="PIERO ANGEL GIUSSEPI GALINDO GARCIA" userId="160fef08-0291-40b6-85b9-f8040f6978da" providerId="ADAL" clId="{2896C53F-BB78-E44B-99CF-658D0D1CAB58}" dt="2023-11-25T15:24:30.366" v="784" actId="478"/>
          <ac:spMkLst>
            <pc:docMk/>
            <pc:sldMk cId="3286597579" sldId="292"/>
            <ac:spMk id="3" creationId="{EACEDCB0-9107-B708-3B0A-20DA36BFAA5E}"/>
          </ac:spMkLst>
        </pc:spChg>
        <pc:spChg chg="del">
          <ac:chgData name="PIERO ANGEL GIUSSEPI GALINDO GARCIA" userId="160fef08-0291-40b6-85b9-f8040f6978da" providerId="ADAL" clId="{2896C53F-BB78-E44B-99CF-658D0D1CAB58}" dt="2023-11-25T15:24:32.151" v="786" actId="478"/>
          <ac:spMkLst>
            <pc:docMk/>
            <pc:sldMk cId="3286597579" sldId="292"/>
            <ac:spMk id="4" creationId="{AAB0CAB7-179F-0C45-FF22-6A99E23CDD04}"/>
          </ac:spMkLst>
        </pc:spChg>
        <pc:spChg chg="add">
          <ac:chgData name="PIERO ANGEL GIUSSEPI GALINDO GARCIA" userId="160fef08-0291-40b6-85b9-f8040f6978da" providerId="ADAL" clId="{2896C53F-BB78-E44B-99CF-658D0D1CAB58}" dt="2023-11-25T15:25:15.875" v="792" actId="11529"/>
          <ac:spMkLst>
            <pc:docMk/>
            <pc:sldMk cId="3286597579" sldId="292"/>
            <ac:spMk id="9" creationId="{437F157B-BC84-40B4-4934-F48BD6DB2F11}"/>
          </ac:spMkLst>
        </pc:spChg>
        <pc:spChg chg="add mod">
          <ac:chgData name="PIERO ANGEL GIUSSEPI GALINDO GARCIA" userId="160fef08-0291-40b6-85b9-f8040f6978da" providerId="ADAL" clId="{2896C53F-BB78-E44B-99CF-658D0D1CAB58}" dt="2023-11-25T15:27:18.195" v="1017" actId="20577"/>
          <ac:spMkLst>
            <pc:docMk/>
            <pc:sldMk cId="3286597579" sldId="292"/>
            <ac:spMk id="10" creationId="{6404776B-13C4-BDFA-C7E6-D918DC416D5C}"/>
          </ac:spMkLst>
        </pc:spChg>
        <pc:picChg chg="add del mod">
          <ac:chgData name="PIERO ANGEL GIUSSEPI GALINDO GARCIA" userId="160fef08-0291-40b6-85b9-f8040f6978da" providerId="ADAL" clId="{2896C53F-BB78-E44B-99CF-658D0D1CAB58}" dt="2023-11-25T15:25:03.336" v="789" actId="478"/>
          <ac:picMkLst>
            <pc:docMk/>
            <pc:sldMk cId="3286597579" sldId="292"/>
            <ac:picMk id="6" creationId="{B08FA6F5-0AA1-A6F2-F352-9F1F5ADE8184}"/>
          </ac:picMkLst>
        </pc:picChg>
        <pc:picChg chg="add mod">
          <ac:chgData name="PIERO ANGEL GIUSSEPI GALINDO GARCIA" userId="160fef08-0291-40b6-85b9-f8040f6978da" providerId="ADAL" clId="{2896C53F-BB78-E44B-99CF-658D0D1CAB58}" dt="2023-11-25T15:25:06.375" v="791" actId="1076"/>
          <ac:picMkLst>
            <pc:docMk/>
            <pc:sldMk cId="3286597579" sldId="292"/>
            <ac:picMk id="8" creationId="{137C5657-1335-4837-2B7D-803EEAB63DEA}"/>
          </ac:picMkLst>
        </pc:picChg>
      </pc:sldChg>
      <pc:sldChg chg="add">
        <pc:chgData name="PIERO ANGEL GIUSSEPI GALINDO GARCIA" userId="160fef08-0291-40b6-85b9-f8040f6978da" providerId="ADAL" clId="{2896C53F-BB78-E44B-99CF-658D0D1CAB58}" dt="2023-11-25T15:27:26.176" v="1018"/>
        <pc:sldMkLst>
          <pc:docMk/>
          <pc:sldMk cId="942048012" sldId="293"/>
        </pc:sldMkLst>
      </pc:sldChg>
    </pc:docChg>
  </pc:docChgLst>
  <pc:docChgLst>
    <pc:chgData name="GEOSEPE ALEXANDER ABANTO ESTRADA" userId="S::geosepe_abanto@usmp.pe::729cd4a6-131f-45b8-ba93-8bca5d8a78d4" providerId="AD" clId="Web-{9EAC4FD5-7D66-4223-990F-5FD302BFB62B}"/>
    <pc:docChg chg="modSld">
      <pc:chgData name="GEOSEPE ALEXANDER ABANTO ESTRADA" userId="S::geosepe_abanto@usmp.pe::729cd4a6-131f-45b8-ba93-8bca5d8a78d4" providerId="AD" clId="Web-{9EAC4FD5-7D66-4223-990F-5FD302BFB62B}" dt="2023-11-25T06:03:24.090" v="300" actId="20577"/>
      <pc:docMkLst>
        <pc:docMk/>
      </pc:docMkLst>
      <pc:sldChg chg="modSp">
        <pc:chgData name="GEOSEPE ALEXANDER ABANTO ESTRADA" userId="S::geosepe_abanto@usmp.pe::729cd4a6-131f-45b8-ba93-8bca5d8a78d4" providerId="AD" clId="Web-{9EAC4FD5-7D66-4223-990F-5FD302BFB62B}" dt="2023-11-25T06:03:24.090" v="300" actId="20577"/>
        <pc:sldMkLst>
          <pc:docMk/>
          <pc:sldMk cId="3802456838" sldId="257"/>
        </pc:sldMkLst>
        <pc:spChg chg="mod">
          <ac:chgData name="GEOSEPE ALEXANDER ABANTO ESTRADA" userId="S::geosepe_abanto@usmp.pe::729cd4a6-131f-45b8-ba93-8bca5d8a78d4" providerId="AD" clId="Web-{9EAC4FD5-7D66-4223-990F-5FD302BFB62B}" dt="2023-11-25T06:03:24.090" v="300" actId="20577"/>
          <ac:spMkLst>
            <pc:docMk/>
            <pc:sldMk cId="3802456838" sldId="257"/>
            <ac:spMk id="3" creationId="{B677DC0B-D9F8-94A1-4BD3-2F8F71A916A9}"/>
          </ac:spMkLst>
        </pc:spChg>
      </pc:sldChg>
      <pc:sldChg chg="modSp">
        <pc:chgData name="GEOSEPE ALEXANDER ABANTO ESTRADA" userId="S::geosepe_abanto@usmp.pe::729cd4a6-131f-45b8-ba93-8bca5d8a78d4" providerId="AD" clId="Web-{9EAC4FD5-7D66-4223-990F-5FD302BFB62B}" dt="2023-11-25T05:56:13.875" v="184" actId="20577"/>
        <pc:sldMkLst>
          <pc:docMk/>
          <pc:sldMk cId="438500157" sldId="259"/>
        </pc:sldMkLst>
        <pc:spChg chg="mod">
          <ac:chgData name="GEOSEPE ALEXANDER ABANTO ESTRADA" userId="S::geosepe_abanto@usmp.pe::729cd4a6-131f-45b8-ba93-8bca5d8a78d4" providerId="AD" clId="Web-{9EAC4FD5-7D66-4223-990F-5FD302BFB62B}" dt="2023-11-25T05:56:13.875" v="184" actId="20577"/>
          <ac:spMkLst>
            <pc:docMk/>
            <pc:sldMk cId="438500157" sldId="259"/>
            <ac:spMk id="3" creationId="{C0B8EFDB-6D49-2503-D0E7-45E94BA1FCF4}"/>
          </ac:spMkLst>
        </pc:spChg>
      </pc:sldChg>
      <pc:sldChg chg="modSp">
        <pc:chgData name="GEOSEPE ALEXANDER ABANTO ESTRADA" userId="S::geosepe_abanto@usmp.pe::729cd4a6-131f-45b8-ba93-8bca5d8a78d4" providerId="AD" clId="Web-{9EAC4FD5-7D66-4223-990F-5FD302BFB62B}" dt="2023-11-25T06:02:51.558" v="298" actId="20577"/>
        <pc:sldMkLst>
          <pc:docMk/>
          <pc:sldMk cId="3218409484" sldId="260"/>
        </pc:sldMkLst>
        <pc:spChg chg="mod">
          <ac:chgData name="GEOSEPE ALEXANDER ABANTO ESTRADA" userId="S::geosepe_abanto@usmp.pe::729cd4a6-131f-45b8-ba93-8bca5d8a78d4" providerId="AD" clId="Web-{9EAC4FD5-7D66-4223-990F-5FD302BFB62B}" dt="2023-11-25T06:02:51.558" v="298" actId="20577"/>
          <ac:spMkLst>
            <pc:docMk/>
            <pc:sldMk cId="3218409484" sldId="260"/>
            <ac:spMk id="3" creationId="{CF49BB48-7B6D-5374-9BE1-DF9265E25ABC}"/>
          </ac:spMkLst>
        </pc:spChg>
      </pc:sldChg>
    </pc:docChg>
  </pc:docChgLst>
  <pc:docChgLst>
    <pc:chgData name="GEOSEPE ALEXANDER ABANTO ESTRADA" userId="S::geosepe_abanto@usmp.pe::729cd4a6-131f-45b8-ba93-8bca5d8a78d4" providerId="AD" clId="Web-{DAF1A466-4690-4D35-852A-8D791267A58B}"/>
    <pc:docChg chg="modSld">
      <pc:chgData name="GEOSEPE ALEXANDER ABANTO ESTRADA" userId="S::geosepe_abanto@usmp.pe::729cd4a6-131f-45b8-ba93-8bca5d8a78d4" providerId="AD" clId="Web-{DAF1A466-4690-4D35-852A-8D791267A58B}" dt="2023-11-25T15:27:52.761" v="36"/>
      <pc:docMkLst>
        <pc:docMk/>
      </pc:docMkLst>
      <pc:sldChg chg="addSp delSp modSp mod setBg modClrScheme chgLayout">
        <pc:chgData name="GEOSEPE ALEXANDER ABANTO ESTRADA" userId="S::geosepe_abanto@usmp.pe::729cd4a6-131f-45b8-ba93-8bca5d8a78d4" providerId="AD" clId="Web-{DAF1A466-4690-4D35-852A-8D791267A58B}" dt="2023-11-25T15:26:09.962" v="20" actId="14100"/>
        <pc:sldMkLst>
          <pc:docMk/>
          <pc:sldMk cId="2465490358" sldId="264"/>
        </pc:sldMkLst>
        <pc:spChg chg="mod ord">
          <ac:chgData name="GEOSEPE ALEXANDER ABANTO ESTRADA" userId="S::geosepe_abanto@usmp.pe::729cd4a6-131f-45b8-ba93-8bca5d8a78d4" providerId="AD" clId="Web-{DAF1A466-4690-4D35-852A-8D791267A58B}" dt="2023-11-25T15:25:40.665" v="18"/>
          <ac:spMkLst>
            <pc:docMk/>
            <pc:sldMk cId="2465490358" sldId="264"/>
            <ac:spMk id="2" creationId="{E90D72B0-C0AE-1025-1104-8435317EEBC9}"/>
          </ac:spMkLst>
        </pc:spChg>
        <pc:spChg chg="add del mod ord">
          <ac:chgData name="GEOSEPE ALEXANDER ABANTO ESTRADA" userId="S::geosepe_abanto@usmp.pe::729cd4a6-131f-45b8-ba93-8bca5d8a78d4" providerId="AD" clId="Web-{DAF1A466-4690-4D35-852A-8D791267A58B}" dt="2023-11-25T15:23:41.147" v="3"/>
          <ac:spMkLst>
            <pc:docMk/>
            <pc:sldMk cId="2465490358" sldId="264"/>
            <ac:spMk id="4" creationId="{208F00D7-8B75-D5EE-32C0-ED24D30AD6ED}"/>
          </ac:spMkLst>
        </pc:spChg>
        <pc:spChg chg="add del mod">
          <ac:chgData name="GEOSEPE ALEXANDER ABANTO ESTRADA" userId="S::geosepe_abanto@usmp.pe::729cd4a6-131f-45b8-ba93-8bca5d8a78d4" providerId="AD" clId="Web-{DAF1A466-4690-4D35-852A-8D791267A58B}" dt="2023-11-25T15:23:34.490" v="2"/>
          <ac:spMkLst>
            <pc:docMk/>
            <pc:sldMk cId="2465490358" sldId="264"/>
            <ac:spMk id="6" creationId="{FFEB7CBB-50CD-A355-EB1D-9B91154EE039}"/>
          </ac:spMkLst>
        </pc:spChg>
        <pc:spChg chg="add del">
          <ac:chgData name="GEOSEPE ALEXANDER ABANTO ESTRADA" userId="S::geosepe_abanto@usmp.pe::729cd4a6-131f-45b8-ba93-8bca5d8a78d4" providerId="AD" clId="Web-{DAF1A466-4690-4D35-852A-8D791267A58B}" dt="2023-11-25T15:24:52.320" v="8"/>
          <ac:spMkLst>
            <pc:docMk/>
            <pc:sldMk cId="2465490358" sldId="264"/>
            <ac:spMk id="9" creationId="{3AFE8227-C443-417B-BA91-520EB1EF4559}"/>
          </ac:spMkLst>
        </pc:spChg>
        <pc:spChg chg="add del">
          <ac:chgData name="GEOSEPE ALEXANDER ABANTO ESTRADA" userId="S::geosepe_abanto@usmp.pe::729cd4a6-131f-45b8-ba93-8bca5d8a78d4" providerId="AD" clId="Web-{DAF1A466-4690-4D35-852A-8D791267A58B}" dt="2023-11-25T15:24:52.320" v="8"/>
          <ac:spMkLst>
            <pc:docMk/>
            <pc:sldMk cId="2465490358" sldId="264"/>
            <ac:spMk id="12" creationId="{5551290A-0CD6-2DFC-B9E9-C6237ED2C502}"/>
          </ac:spMkLst>
        </pc:spChg>
        <pc:spChg chg="add del">
          <ac:chgData name="GEOSEPE ALEXANDER ABANTO ESTRADA" userId="S::geosepe_abanto@usmp.pe::729cd4a6-131f-45b8-ba93-8bca5d8a78d4" providerId="AD" clId="Web-{DAF1A466-4690-4D35-852A-8D791267A58B}" dt="2023-11-25T15:24:52.320" v="8"/>
          <ac:spMkLst>
            <pc:docMk/>
            <pc:sldMk cId="2465490358" sldId="264"/>
            <ac:spMk id="16" creationId="{907741FC-B544-4A6E-B831-6789D042333D}"/>
          </ac:spMkLst>
        </pc:spChg>
        <pc:spChg chg="add del">
          <ac:chgData name="GEOSEPE ALEXANDER ABANTO ESTRADA" userId="S::geosepe_abanto@usmp.pe::729cd4a6-131f-45b8-ba93-8bca5d8a78d4" providerId="AD" clId="Web-{DAF1A466-4690-4D35-852A-8D791267A58B}" dt="2023-11-25T15:24:52.320" v="8"/>
          <ac:spMkLst>
            <pc:docMk/>
            <pc:sldMk cId="2465490358" sldId="264"/>
            <ac:spMk id="18" creationId="{3F0BE7ED-7814-4273-B18A-F26CC0380380}"/>
          </ac:spMkLst>
        </pc:spChg>
        <pc:spChg chg="add del">
          <ac:chgData name="GEOSEPE ALEXANDER ABANTO ESTRADA" userId="S::geosepe_abanto@usmp.pe::729cd4a6-131f-45b8-ba93-8bca5d8a78d4" providerId="AD" clId="Web-{DAF1A466-4690-4D35-852A-8D791267A58B}" dt="2023-11-25T15:24:55.242" v="10"/>
          <ac:spMkLst>
            <pc:docMk/>
            <pc:sldMk cId="2465490358" sldId="264"/>
            <ac:spMk id="20" creationId="{37C89E4B-3C9F-44B9-8B86-D9E3D112D8EC}"/>
          </ac:spMkLst>
        </pc:spChg>
        <pc:spChg chg="add del">
          <ac:chgData name="GEOSEPE ALEXANDER ABANTO ESTRADA" userId="S::geosepe_abanto@usmp.pe::729cd4a6-131f-45b8-ba93-8bca5d8a78d4" providerId="AD" clId="Web-{DAF1A466-4690-4D35-852A-8D791267A58B}" dt="2023-11-25T15:24:57.273" v="12"/>
          <ac:spMkLst>
            <pc:docMk/>
            <pc:sldMk cId="2465490358" sldId="264"/>
            <ac:spMk id="24" creationId="{D4771268-CB57-404A-9271-370EB28F6090}"/>
          </ac:spMkLst>
        </pc:spChg>
        <pc:spChg chg="add del">
          <ac:chgData name="GEOSEPE ALEXANDER ABANTO ESTRADA" userId="S::geosepe_abanto@usmp.pe::729cd4a6-131f-45b8-ba93-8bca5d8a78d4" providerId="AD" clId="Web-{DAF1A466-4690-4D35-852A-8D791267A58B}" dt="2023-11-25T15:25:00.711" v="14"/>
          <ac:spMkLst>
            <pc:docMk/>
            <pc:sldMk cId="2465490358" sldId="264"/>
            <ac:spMk id="26" creationId="{327D73B4-9F5C-4A64-A179-51B9500CB8B5}"/>
          </ac:spMkLst>
        </pc:spChg>
        <pc:spChg chg="add del">
          <ac:chgData name="GEOSEPE ALEXANDER ABANTO ESTRADA" userId="S::geosepe_abanto@usmp.pe::729cd4a6-131f-45b8-ba93-8bca5d8a78d4" providerId="AD" clId="Web-{DAF1A466-4690-4D35-852A-8D791267A58B}" dt="2023-11-25T15:25:00.711" v="14"/>
          <ac:spMkLst>
            <pc:docMk/>
            <pc:sldMk cId="2465490358" sldId="264"/>
            <ac:spMk id="27" creationId="{C1F06963-6374-4B48-844F-071A9BAAAE02}"/>
          </ac:spMkLst>
        </pc:spChg>
        <pc:spChg chg="add del">
          <ac:chgData name="GEOSEPE ALEXANDER ABANTO ESTRADA" userId="S::geosepe_abanto@usmp.pe::729cd4a6-131f-45b8-ba93-8bca5d8a78d4" providerId="AD" clId="Web-{DAF1A466-4690-4D35-852A-8D791267A58B}" dt="2023-11-25T15:25:00.711" v="14"/>
          <ac:spMkLst>
            <pc:docMk/>
            <pc:sldMk cId="2465490358" sldId="264"/>
            <ac:spMk id="28" creationId="{6CB927A4-E432-4310-9CD5-E89FF5063179}"/>
          </ac:spMkLst>
        </pc:spChg>
        <pc:spChg chg="add del">
          <ac:chgData name="GEOSEPE ALEXANDER ABANTO ESTRADA" userId="S::geosepe_abanto@usmp.pe::729cd4a6-131f-45b8-ba93-8bca5d8a78d4" providerId="AD" clId="Web-{DAF1A466-4690-4D35-852A-8D791267A58B}" dt="2023-11-25T15:25:00.711" v="14"/>
          <ac:spMkLst>
            <pc:docMk/>
            <pc:sldMk cId="2465490358" sldId="264"/>
            <ac:spMk id="29" creationId="{1453BF6C-B012-48B7-B4E8-6D7AC7C27D02}"/>
          </ac:spMkLst>
        </pc:spChg>
        <pc:spChg chg="add del">
          <ac:chgData name="GEOSEPE ALEXANDER ABANTO ESTRADA" userId="S::geosepe_abanto@usmp.pe::729cd4a6-131f-45b8-ba93-8bca5d8a78d4" providerId="AD" clId="Web-{DAF1A466-4690-4D35-852A-8D791267A58B}" dt="2023-11-25T15:25:00.711" v="14"/>
          <ac:spMkLst>
            <pc:docMk/>
            <pc:sldMk cId="2465490358" sldId="264"/>
            <ac:spMk id="30" creationId="{190463EF-65DB-8F1F-50C4-F6305304B6CE}"/>
          </ac:spMkLst>
        </pc:spChg>
        <pc:spChg chg="add del">
          <ac:chgData name="GEOSEPE ALEXANDER ABANTO ESTRADA" userId="S::geosepe_abanto@usmp.pe::729cd4a6-131f-45b8-ba93-8bca5d8a78d4" providerId="AD" clId="Web-{DAF1A466-4690-4D35-852A-8D791267A58B}" dt="2023-11-25T15:25:00.711" v="14"/>
          <ac:spMkLst>
            <pc:docMk/>
            <pc:sldMk cId="2465490358" sldId="264"/>
            <ac:spMk id="31" creationId="{E3020543-B24B-4EC4-8FFC-8DD88EEA91A8}"/>
          </ac:spMkLst>
        </pc:spChg>
        <pc:spChg chg="add del">
          <ac:chgData name="GEOSEPE ALEXANDER ABANTO ESTRADA" userId="S::geosepe_abanto@usmp.pe::729cd4a6-131f-45b8-ba93-8bca5d8a78d4" providerId="AD" clId="Web-{DAF1A466-4690-4D35-852A-8D791267A58B}" dt="2023-11-25T15:25:29.149" v="16"/>
          <ac:spMkLst>
            <pc:docMk/>
            <pc:sldMk cId="2465490358" sldId="264"/>
            <ac:spMk id="34" creationId="{F13C74B1-5B17-4795-BED0-7140497B445A}"/>
          </ac:spMkLst>
        </pc:spChg>
        <pc:spChg chg="add del">
          <ac:chgData name="GEOSEPE ALEXANDER ABANTO ESTRADA" userId="S::geosepe_abanto@usmp.pe::729cd4a6-131f-45b8-ba93-8bca5d8a78d4" providerId="AD" clId="Web-{DAF1A466-4690-4D35-852A-8D791267A58B}" dt="2023-11-25T15:25:29.149" v="16"/>
          <ac:spMkLst>
            <pc:docMk/>
            <pc:sldMk cId="2465490358" sldId="264"/>
            <ac:spMk id="35" creationId="{D4974D33-8DC5-464E-8C6D-BE58F0669C17}"/>
          </ac:spMkLst>
        </pc:spChg>
        <pc:spChg chg="add del">
          <ac:chgData name="GEOSEPE ALEXANDER ABANTO ESTRADA" userId="S::geosepe_abanto@usmp.pe::729cd4a6-131f-45b8-ba93-8bca5d8a78d4" providerId="AD" clId="Web-{DAF1A466-4690-4D35-852A-8D791267A58B}" dt="2023-11-25T15:25:29.149" v="16"/>
          <ac:spMkLst>
            <pc:docMk/>
            <pc:sldMk cId="2465490358" sldId="264"/>
            <ac:spMk id="36" creationId="{8BDACCB9-8D49-193B-510F-F66EA42E26F8}"/>
          </ac:spMkLst>
        </pc:spChg>
        <pc:spChg chg="add del">
          <ac:chgData name="GEOSEPE ALEXANDER ABANTO ESTRADA" userId="S::geosepe_abanto@usmp.pe::729cd4a6-131f-45b8-ba93-8bca5d8a78d4" providerId="AD" clId="Web-{DAF1A466-4690-4D35-852A-8D791267A58B}" dt="2023-11-25T15:25:40.665" v="18"/>
          <ac:spMkLst>
            <pc:docMk/>
            <pc:sldMk cId="2465490358" sldId="264"/>
            <ac:spMk id="41" creationId="{026A84AF-6F58-471A-BF1F-10D8C03511C4}"/>
          </ac:spMkLst>
        </pc:spChg>
        <pc:spChg chg="add del">
          <ac:chgData name="GEOSEPE ALEXANDER ABANTO ESTRADA" userId="S::geosepe_abanto@usmp.pe::729cd4a6-131f-45b8-ba93-8bca5d8a78d4" providerId="AD" clId="Web-{DAF1A466-4690-4D35-852A-8D791267A58B}" dt="2023-11-25T15:26:02.525" v="19"/>
          <ac:spMkLst>
            <pc:docMk/>
            <pc:sldMk cId="2465490358" sldId="264"/>
            <ac:spMk id="45" creationId="{562C4869-6926-5C4A-C2BF-AE7B48F1C571}"/>
          </ac:spMkLst>
        </pc:spChg>
        <pc:spChg chg="add">
          <ac:chgData name="GEOSEPE ALEXANDER ABANTO ESTRADA" userId="S::geosepe_abanto@usmp.pe::729cd4a6-131f-45b8-ba93-8bca5d8a78d4" providerId="AD" clId="Web-{DAF1A466-4690-4D35-852A-8D791267A58B}" dt="2023-11-25T15:25:40.665" v="18"/>
          <ac:spMkLst>
            <pc:docMk/>
            <pc:sldMk cId="2465490358" sldId="264"/>
            <ac:spMk id="48" creationId="{2B97F24A-32CE-4C1C-A50D-3016B394DCFB}"/>
          </ac:spMkLst>
        </pc:spChg>
        <pc:spChg chg="add">
          <ac:chgData name="GEOSEPE ALEXANDER ABANTO ESTRADA" userId="S::geosepe_abanto@usmp.pe::729cd4a6-131f-45b8-ba93-8bca5d8a78d4" providerId="AD" clId="Web-{DAF1A466-4690-4D35-852A-8D791267A58B}" dt="2023-11-25T15:25:40.665" v="18"/>
          <ac:spMkLst>
            <pc:docMk/>
            <pc:sldMk cId="2465490358" sldId="264"/>
            <ac:spMk id="50" creationId="{CD8B4F24-440B-49E9-B85D-733523DC064B}"/>
          </ac:spMkLst>
        </pc:spChg>
        <pc:picChg chg="add mod ord">
          <ac:chgData name="GEOSEPE ALEXANDER ABANTO ESTRADA" userId="S::geosepe_abanto@usmp.pe::729cd4a6-131f-45b8-ba93-8bca5d8a78d4" providerId="AD" clId="Web-{DAF1A466-4690-4D35-852A-8D791267A58B}" dt="2023-11-25T15:26:09.962" v="20" actId="14100"/>
          <ac:picMkLst>
            <pc:docMk/>
            <pc:sldMk cId="2465490358" sldId="264"/>
            <ac:picMk id="7" creationId="{6F7C96EC-979A-815C-76FA-F15548F6982E}"/>
          </ac:picMkLst>
        </pc:picChg>
        <pc:picChg chg="add mod ord">
          <ac:chgData name="GEOSEPE ALEXANDER ABANTO ESTRADA" userId="S::geosepe_abanto@usmp.pe::729cd4a6-131f-45b8-ba93-8bca5d8a78d4" providerId="AD" clId="Web-{DAF1A466-4690-4D35-852A-8D791267A58B}" dt="2023-11-25T15:26:02.525" v="19"/>
          <ac:picMkLst>
            <pc:docMk/>
            <pc:sldMk cId="2465490358" sldId="264"/>
            <ac:picMk id="8" creationId="{84E61423-DA7B-54FC-074B-6452DEA7066F}"/>
          </ac:picMkLst>
        </pc:picChg>
        <pc:picChg chg="del">
          <ac:chgData name="GEOSEPE ALEXANDER ABANTO ESTRADA" userId="S::geosepe_abanto@usmp.pe::729cd4a6-131f-45b8-ba93-8bca5d8a78d4" providerId="AD" clId="Web-{DAF1A466-4690-4D35-852A-8D791267A58B}" dt="2023-11-25T15:23:28.647" v="0"/>
          <ac:picMkLst>
            <pc:docMk/>
            <pc:sldMk cId="2465490358" sldId="264"/>
            <ac:picMk id="14" creationId="{5222E6CE-E4A1-568F-C2F9-5E80451656D8}"/>
          </ac:picMkLst>
        </pc:picChg>
        <pc:picChg chg="del">
          <ac:chgData name="GEOSEPE ALEXANDER ABANTO ESTRADA" userId="S::geosepe_abanto@usmp.pe::729cd4a6-131f-45b8-ba93-8bca5d8a78d4" providerId="AD" clId="Web-{DAF1A466-4690-4D35-852A-8D791267A58B}" dt="2023-11-25T15:23:29.912" v="1"/>
          <ac:picMkLst>
            <pc:docMk/>
            <pc:sldMk cId="2465490358" sldId="264"/>
            <ac:picMk id="15" creationId="{D6F83E06-9E74-C229-71AB-546059C38B34}"/>
          </ac:picMkLst>
        </pc:picChg>
        <pc:cxnChg chg="add del">
          <ac:chgData name="GEOSEPE ALEXANDER ABANTO ESTRADA" userId="S::geosepe_abanto@usmp.pe::729cd4a6-131f-45b8-ba93-8bca5d8a78d4" providerId="AD" clId="Web-{DAF1A466-4690-4D35-852A-8D791267A58B}" dt="2023-11-25T15:24:55.242" v="10"/>
          <ac:cxnSpMkLst>
            <pc:docMk/>
            <pc:sldMk cId="2465490358" sldId="264"/>
            <ac:cxnSpMk id="21" creationId="{AA2EAA10-076F-46BD-8F0F-B9A2FB77A85C}"/>
          </ac:cxnSpMkLst>
        </pc:cxnChg>
        <pc:cxnChg chg="add del">
          <ac:chgData name="GEOSEPE ALEXANDER ABANTO ESTRADA" userId="S::geosepe_abanto@usmp.pe::729cd4a6-131f-45b8-ba93-8bca5d8a78d4" providerId="AD" clId="Web-{DAF1A466-4690-4D35-852A-8D791267A58B}" dt="2023-11-25T15:24:55.242" v="10"/>
          <ac:cxnSpMkLst>
            <pc:docMk/>
            <pc:sldMk cId="2465490358" sldId="264"/>
            <ac:cxnSpMk id="22" creationId="{D891E407-403B-4764-86C9-33A56D3BCAA3}"/>
          </ac:cxnSpMkLst>
        </pc:cxnChg>
        <pc:cxnChg chg="add del">
          <ac:chgData name="GEOSEPE ALEXANDER ABANTO ESTRADA" userId="S::geosepe_abanto@usmp.pe::729cd4a6-131f-45b8-ba93-8bca5d8a78d4" providerId="AD" clId="Web-{DAF1A466-4690-4D35-852A-8D791267A58B}" dt="2023-11-25T15:25:00.711" v="14"/>
          <ac:cxnSpMkLst>
            <pc:docMk/>
            <pc:sldMk cId="2465490358" sldId="264"/>
            <ac:cxnSpMk id="32" creationId="{C49DA8F6-BCC1-4447-B54C-57856834B94B}"/>
          </ac:cxnSpMkLst>
        </pc:cxnChg>
      </pc:sldChg>
      <pc:sldChg chg="addSp delSp modSp mod setBg">
        <pc:chgData name="GEOSEPE ALEXANDER ABANTO ESTRADA" userId="S::geosepe_abanto@usmp.pe::729cd4a6-131f-45b8-ba93-8bca5d8a78d4" providerId="AD" clId="Web-{DAF1A466-4690-4D35-852A-8D791267A58B}" dt="2023-11-25T15:27:13.120" v="32"/>
        <pc:sldMkLst>
          <pc:docMk/>
          <pc:sldMk cId="2068044682" sldId="285"/>
        </pc:sldMkLst>
        <pc:spChg chg="add del">
          <ac:chgData name="GEOSEPE ALEXANDER ABANTO ESTRADA" userId="S::geosepe_abanto@usmp.pe::729cd4a6-131f-45b8-ba93-8bca5d8a78d4" providerId="AD" clId="Web-{DAF1A466-4690-4D35-852A-8D791267A58B}" dt="2023-11-25T15:27:13.120" v="32"/>
          <ac:spMkLst>
            <pc:docMk/>
            <pc:sldMk cId="2068044682" sldId="285"/>
            <ac:spMk id="9" creationId="{A5D2A5D1-BA0D-47D3-B051-DA7743C46E28}"/>
          </ac:spMkLst>
        </pc:spChg>
        <pc:spChg chg="add del">
          <ac:chgData name="GEOSEPE ALEXANDER ABANTO ESTRADA" userId="S::geosepe_abanto@usmp.pe::729cd4a6-131f-45b8-ba93-8bca5d8a78d4" providerId="AD" clId="Web-{DAF1A466-4690-4D35-852A-8D791267A58B}" dt="2023-11-25T15:27:13.120" v="32"/>
          <ac:spMkLst>
            <pc:docMk/>
            <pc:sldMk cId="2068044682" sldId="285"/>
            <ac:spMk id="12" creationId="{2D2B266D-3625-4584-A5C3-7D3F672CFF30}"/>
          </ac:spMkLst>
        </pc:spChg>
        <pc:spChg chg="add del">
          <ac:chgData name="GEOSEPE ALEXANDER ABANTO ESTRADA" userId="S::geosepe_abanto@usmp.pe::729cd4a6-131f-45b8-ba93-8bca5d8a78d4" providerId="AD" clId="Web-{DAF1A466-4690-4D35-852A-8D791267A58B}" dt="2023-11-25T15:26:59.135" v="25"/>
          <ac:spMkLst>
            <pc:docMk/>
            <pc:sldMk cId="2068044682" sldId="285"/>
            <ac:spMk id="16" creationId="{155E3AD4-7009-C921-DFDC-7D8F23AC09A6}"/>
          </ac:spMkLst>
        </pc:spChg>
        <pc:spChg chg="add">
          <ac:chgData name="GEOSEPE ALEXANDER ABANTO ESTRADA" userId="S::geosepe_abanto@usmp.pe::729cd4a6-131f-45b8-ba93-8bca5d8a78d4" providerId="AD" clId="Web-{DAF1A466-4690-4D35-852A-8D791267A58B}" dt="2023-11-25T15:27:13.120" v="32"/>
          <ac:spMkLst>
            <pc:docMk/>
            <pc:sldMk cId="2068044682" sldId="285"/>
            <ac:spMk id="17" creationId="{AB8C311F-7253-4AED-9701-7FC0708C41C7}"/>
          </ac:spMkLst>
        </pc:spChg>
        <pc:spChg chg="add del">
          <ac:chgData name="GEOSEPE ALEXANDER ABANTO ESTRADA" userId="S::geosepe_abanto@usmp.pe::729cd4a6-131f-45b8-ba93-8bca5d8a78d4" providerId="AD" clId="Web-{DAF1A466-4690-4D35-852A-8D791267A58B}" dt="2023-11-25T15:26:59.135" v="25"/>
          <ac:spMkLst>
            <pc:docMk/>
            <pc:sldMk cId="2068044682" sldId="285"/>
            <ac:spMk id="19" creationId="{3AFE8227-C443-417B-BA91-520EB1EF4559}"/>
          </ac:spMkLst>
        </pc:spChg>
        <pc:spChg chg="add del">
          <ac:chgData name="GEOSEPE ALEXANDER ABANTO ESTRADA" userId="S::geosepe_abanto@usmp.pe::729cd4a6-131f-45b8-ba93-8bca5d8a78d4" providerId="AD" clId="Web-{DAF1A466-4690-4D35-852A-8D791267A58B}" dt="2023-11-25T15:26:59.135" v="25"/>
          <ac:spMkLst>
            <pc:docMk/>
            <pc:sldMk cId="2068044682" sldId="285"/>
            <ac:spMk id="21" creationId="{907741FC-B544-4A6E-B831-6789D042333D}"/>
          </ac:spMkLst>
        </pc:spChg>
        <pc:spChg chg="add del">
          <ac:chgData name="GEOSEPE ALEXANDER ABANTO ESTRADA" userId="S::geosepe_abanto@usmp.pe::729cd4a6-131f-45b8-ba93-8bca5d8a78d4" providerId="AD" clId="Web-{DAF1A466-4690-4D35-852A-8D791267A58B}" dt="2023-11-25T15:26:59.135" v="25"/>
          <ac:spMkLst>
            <pc:docMk/>
            <pc:sldMk cId="2068044682" sldId="285"/>
            <ac:spMk id="23" creationId="{3F0BE7ED-7814-4273-B18A-F26CC0380380}"/>
          </ac:spMkLst>
        </pc:spChg>
        <pc:spChg chg="add del">
          <ac:chgData name="GEOSEPE ALEXANDER ABANTO ESTRADA" userId="S::geosepe_abanto@usmp.pe::729cd4a6-131f-45b8-ba93-8bca5d8a78d4" providerId="AD" clId="Web-{DAF1A466-4690-4D35-852A-8D791267A58B}" dt="2023-11-25T15:27:02.635" v="27"/>
          <ac:spMkLst>
            <pc:docMk/>
            <pc:sldMk cId="2068044682" sldId="285"/>
            <ac:spMk id="25" creationId="{36F31C88-3DEF-4EA8-AE3A-49441413FC54}"/>
          </ac:spMkLst>
        </pc:spChg>
        <pc:spChg chg="add del">
          <ac:chgData name="GEOSEPE ALEXANDER ABANTO ESTRADA" userId="S::geosepe_abanto@usmp.pe::729cd4a6-131f-45b8-ba93-8bca5d8a78d4" providerId="AD" clId="Web-{DAF1A466-4690-4D35-852A-8D791267A58B}" dt="2023-11-25T15:27:02.635" v="27"/>
          <ac:spMkLst>
            <pc:docMk/>
            <pc:sldMk cId="2068044682" sldId="285"/>
            <ac:spMk id="26" creationId="{73C994B4-9721-4148-9EEC-6793CECDE8DD}"/>
          </ac:spMkLst>
        </pc:spChg>
        <pc:spChg chg="add del">
          <ac:chgData name="GEOSEPE ALEXANDER ABANTO ESTRADA" userId="S::geosepe_abanto@usmp.pe::729cd4a6-131f-45b8-ba93-8bca5d8a78d4" providerId="AD" clId="Web-{DAF1A466-4690-4D35-852A-8D791267A58B}" dt="2023-11-25T15:27:02.635" v="27"/>
          <ac:spMkLst>
            <pc:docMk/>
            <pc:sldMk cId="2068044682" sldId="285"/>
            <ac:spMk id="28" creationId="{F9D95E49-763A-4886-B038-82F734740554}"/>
          </ac:spMkLst>
        </pc:spChg>
        <pc:spChg chg="add del">
          <ac:chgData name="GEOSEPE ALEXANDER ABANTO ESTRADA" userId="S::geosepe_abanto@usmp.pe::729cd4a6-131f-45b8-ba93-8bca5d8a78d4" providerId="AD" clId="Web-{DAF1A466-4690-4D35-852A-8D791267A58B}" dt="2023-11-25T15:27:02.635" v="27"/>
          <ac:spMkLst>
            <pc:docMk/>
            <pc:sldMk cId="2068044682" sldId="285"/>
            <ac:spMk id="30" creationId="{E43DC68B-54DD-4053-BE4D-615259684357}"/>
          </ac:spMkLst>
        </pc:spChg>
        <pc:spChg chg="add del">
          <ac:chgData name="GEOSEPE ALEXANDER ABANTO ESTRADA" userId="S::geosepe_abanto@usmp.pe::729cd4a6-131f-45b8-ba93-8bca5d8a78d4" providerId="AD" clId="Web-{DAF1A466-4690-4D35-852A-8D791267A58B}" dt="2023-11-25T15:27:02.635" v="27"/>
          <ac:spMkLst>
            <pc:docMk/>
            <pc:sldMk cId="2068044682" sldId="285"/>
            <ac:spMk id="31" creationId="{1C050216-046B-1DC3-BABB-D64841B56C98}"/>
          </ac:spMkLst>
        </pc:spChg>
        <pc:spChg chg="add del">
          <ac:chgData name="GEOSEPE ALEXANDER ABANTO ESTRADA" userId="S::geosepe_abanto@usmp.pe::729cd4a6-131f-45b8-ba93-8bca5d8a78d4" providerId="AD" clId="Web-{DAF1A466-4690-4D35-852A-8D791267A58B}" dt="2023-11-25T15:27:06.682" v="29"/>
          <ac:spMkLst>
            <pc:docMk/>
            <pc:sldMk cId="2068044682" sldId="285"/>
            <ac:spMk id="33" creationId="{979E27D9-03C7-44E2-9FF8-15D0C8506AF7}"/>
          </ac:spMkLst>
        </pc:spChg>
        <pc:spChg chg="add del">
          <ac:chgData name="GEOSEPE ALEXANDER ABANTO ESTRADA" userId="S::geosepe_abanto@usmp.pe::729cd4a6-131f-45b8-ba93-8bca5d8a78d4" providerId="AD" clId="Web-{DAF1A466-4690-4D35-852A-8D791267A58B}" dt="2023-11-25T15:27:06.682" v="29"/>
          <ac:spMkLst>
            <pc:docMk/>
            <pc:sldMk cId="2068044682" sldId="285"/>
            <ac:spMk id="34" creationId="{A7D23805-2DA2-F82B-873A-B1020BA4D82D}"/>
          </ac:spMkLst>
        </pc:spChg>
        <pc:spChg chg="add del">
          <ac:chgData name="GEOSEPE ALEXANDER ABANTO ESTRADA" userId="S::geosepe_abanto@usmp.pe::729cd4a6-131f-45b8-ba93-8bca5d8a78d4" providerId="AD" clId="Web-{DAF1A466-4690-4D35-852A-8D791267A58B}" dt="2023-11-25T15:27:06.682" v="29"/>
          <ac:spMkLst>
            <pc:docMk/>
            <pc:sldMk cId="2068044682" sldId="285"/>
            <ac:spMk id="35" creationId="{EEBF1590-3B36-48EE-A89D-3B6F3CB256AB}"/>
          </ac:spMkLst>
        </pc:spChg>
        <pc:spChg chg="add del">
          <ac:chgData name="GEOSEPE ALEXANDER ABANTO ESTRADA" userId="S::geosepe_abanto@usmp.pe::729cd4a6-131f-45b8-ba93-8bca5d8a78d4" providerId="AD" clId="Web-{DAF1A466-4690-4D35-852A-8D791267A58B}" dt="2023-11-25T15:27:06.682" v="29"/>
          <ac:spMkLst>
            <pc:docMk/>
            <pc:sldMk cId="2068044682" sldId="285"/>
            <ac:spMk id="36" creationId="{AC8F6C8C-AB5A-4548-942D-E3FD40ACBC49}"/>
          </ac:spMkLst>
        </pc:spChg>
        <pc:spChg chg="add del">
          <ac:chgData name="GEOSEPE ALEXANDER ABANTO ESTRADA" userId="S::geosepe_abanto@usmp.pe::729cd4a6-131f-45b8-ba93-8bca5d8a78d4" providerId="AD" clId="Web-{DAF1A466-4690-4D35-852A-8D791267A58B}" dt="2023-11-25T15:27:13.104" v="31"/>
          <ac:spMkLst>
            <pc:docMk/>
            <pc:sldMk cId="2068044682" sldId="285"/>
            <ac:spMk id="38" creationId="{3BA513B0-82FF-4F41-8178-885375D1CFB5}"/>
          </ac:spMkLst>
        </pc:spChg>
        <pc:spChg chg="add del">
          <ac:chgData name="GEOSEPE ALEXANDER ABANTO ESTRADA" userId="S::geosepe_abanto@usmp.pe::729cd4a6-131f-45b8-ba93-8bca5d8a78d4" providerId="AD" clId="Web-{DAF1A466-4690-4D35-852A-8D791267A58B}" dt="2023-11-25T15:27:13.104" v="31"/>
          <ac:spMkLst>
            <pc:docMk/>
            <pc:sldMk cId="2068044682" sldId="285"/>
            <ac:spMk id="42" creationId="{C9865BFC-C0DE-8774-E7E0-568CD7C2F9FC}"/>
          </ac:spMkLst>
        </pc:spChg>
        <pc:spChg chg="add">
          <ac:chgData name="GEOSEPE ALEXANDER ABANTO ESTRADA" userId="S::geosepe_abanto@usmp.pe::729cd4a6-131f-45b8-ba93-8bca5d8a78d4" providerId="AD" clId="Web-{DAF1A466-4690-4D35-852A-8D791267A58B}" dt="2023-11-25T15:27:13.120" v="32"/>
          <ac:spMkLst>
            <pc:docMk/>
            <pc:sldMk cId="2068044682" sldId="285"/>
            <ac:spMk id="44" creationId="{FD073016-B734-483B-8953-5BADEE145112}"/>
          </ac:spMkLst>
        </pc:spChg>
        <pc:spChg chg="add">
          <ac:chgData name="GEOSEPE ALEXANDER ABANTO ESTRADA" userId="S::geosepe_abanto@usmp.pe::729cd4a6-131f-45b8-ba93-8bca5d8a78d4" providerId="AD" clId="Web-{DAF1A466-4690-4D35-852A-8D791267A58B}" dt="2023-11-25T15:27:13.120" v="32"/>
          <ac:spMkLst>
            <pc:docMk/>
            <pc:sldMk cId="2068044682" sldId="285"/>
            <ac:spMk id="45" creationId="{90A7EAB6-59D3-4325-8DE6-E0CA4009CE53}"/>
          </ac:spMkLst>
        </pc:spChg>
        <pc:spChg chg="add">
          <ac:chgData name="GEOSEPE ALEXANDER ABANTO ESTRADA" userId="S::geosepe_abanto@usmp.pe::729cd4a6-131f-45b8-ba93-8bca5d8a78d4" providerId="AD" clId="Web-{DAF1A466-4690-4D35-852A-8D791267A58B}" dt="2023-11-25T15:27:13.120" v="32"/>
          <ac:spMkLst>
            <pc:docMk/>
            <pc:sldMk cId="2068044682" sldId="285"/>
            <ac:spMk id="46" creationId="{A8D57A06-A426-446D-B02C-A2DC6B62E45E}"/>
          </ac:spMkLst>
        </pc:spChg>
        <pc:grpChg chg="add del">
          <ac:chgData name="GEOSEPE ALEXANDER ABANTO ESTRADA" userId="S::geosepe_abanto@usmp.pe::729cd4a6-131f-45b8-ba93-8bca5d8a78d4" providerId="AD" clId="Web-{DAF1A466-4690-4D35-852A-8D791267A58B}" dt="2023-11-25T15:27:13.104" v="31"/>
          <ac:grpSpMkLst>
            <pc:docMk/>
            <pc:sldMk cId="2068044682" sldId="285"/>
            <ac:grpSpMk id="39" creationId="{93DB8501-F9F2-4ACD-B56A-9019CD5006D6}"/>
          </ac:grpSpMkLst>
        </pc:grpChg>
        <pc:picChg chg="mod">
          <ac:chgData name="GEOSEPE ALEXANDER ABANTO ESTRADA" userId="S::geosepe_abanto@usmp.pe::729cd4a6-131f-45b8-ba93-8bca5d8a78d4" providerId="AD" clId="Web-{DAF1A466-4690-4D35-852A-8D791267A58B}" dt="2023-11-25T15:27:13.120" v="32"/>
          <ac:picMkLst>
            <pc:docMk/>
            <pc:sldMk cId="2068044682" sldId="285"/>
            <ac:picMk id="7" creationId="{41ED9989-A5FB-623B-22E3-DC301D15E79B}"/>
          </ac:picMkLst>
        </pc:picChg>
        <pc:cxnChg chg="add del">
          <ac:chgData name="GEOSEPE ALEXANDER ABANTO ESTRADA" userId="S::geosepe_abanto@usmp.pe::729cd4a6-131f-45b8-ba93-8bca5d8a78d4" providerId="AD" clId="Web-{DAF1A466-4690-4D35-852A-8D791267A58B}" dt="2023-11-25T15:27:02.635" v="27"/>
          <ac:cxnSpMkLst>
            <pc:docMk/>
            <pc:sldMk cId="2068044682" sldId="285"/>
            <ac:cxnSpMk id="27" creationId="{F085D7B9-E066-4923-8CB7-294BF306296A}"/>
          </ac:cxnSpMkLst>
        </pc:cxnChg>
        <pc:cxnChg chg="add del">
          <ac:chgData name="GEOSEPE ALEXANDER ABANTO ESTRADA" userId="S::geosepe_abanto@usmp.pe::729cd4a6-131f-45b8-ba93-8bca5d8a78d4" providerId="AD" clId="Web-{DAF1A466-4690-4D35-852A-8D791267A58B}" dt="2023-11-25T15:27:02.635" v="27"/>
          <ac:cxnSpMkLst>
            <pc:docMk/>
            <pc:sldMk cId="2068044682" sldId="285"/>
            <ac:cxnSpMk id="29" creationId="{5EACA08E-D537-41C6-96A5-5900E05D3217}"/>
          </ac:cxnSpMkLst>
        </pc:cxnChg>
      </pc:sldChg>
      <pc:sldChg chg="addSp modSp mod setBg">
        <pc:chgData name="GEOSEPE ALEXANDER ABANTO ESTRADA" userId="S::geosepe_abanto@usmp.pe::729cd4a6-131f-45b8-ba93-8bca5d8a78d4" providerId="AD" clId="Web-{DAF1A466-4690-4D35-852A-8D791267A58B}" dt="2023-11-25T15:26:34.228" v="22"/>
        <pc:sldMkLst>
          <pc:docMk/>
          <pc:sldMk cId="2919502456" sldId="286"/>
        </pc:sldMkLst>
        <pc:spChg chg="add">
          <ac:chgData name="GEOSEPE ALEXANDER ABANTO ESTRADA" userId="S::geosepe_abanto@usmp.pe::729cd4a6-131f-45b8-ba93-8bca5d8a78d4" providerId="AD" clId="Web-{DAF1A466-4690-4D35-852A-8D791267A58B}" dt="2023-11-25T15:26:34.228" v="22"/>
          <ac:spMkLst>
            <pc:docMk/>
            <pc:sldMk cId="2919502456" sldId="286"/>
            <ac:spMk id="9" creationId="{AB8C311F-7253-4AED-9701-7FC0708C41C7}"/>
          </ac:spMkLst>
        </pc:spChg>
        <pc:spChg chg="add">
          <ac:chgData name="GEOSEPE ALEXANDER ABANTO ESTRADA" userId="S::geosepe_abanto@usmp.pe::729cd4a6-131f-45b8-ba93-8bca5d8a78d4" providerId="AD" clId="Web-{DAF1A466-4690-4D35-852A-8D791267A58B}" dt="2023-11-25T15:26:34.228" v="22"/>
          <ac:spMkLst>
            <pc:docMk/>
            <pc:sldMk cId="2919502456" sldId="286"/>
            <ac:spMk id="11" creationId="{E2384209-CB15-4CDF-9D31-C44FD9A3F20D}"/>
          </ac:spMkLst>
        </pc:spChg>
        <pc:spChg chg="add">
          <ac:chgData name="GEOSEPE ALEXANDER ABANTO ESTRADA" userId="S::geosepe_abanto@usmp.pe::729cd4a6-131f-45b8-ba93-8bca5d8a78d4" providerId="AD" clId="Web-{DAF1A466-4690-4D35-852A-8D791267A58B}" dt="2023-11-25T15:26:34.228" v="22"/>
          <ac:spMkLst>
            <pc:docMk/>
            <pc:sldMk cId="2919502456" sldId="286"/>
            <ac:spMk id="13" creationId="{2633B3B5-CC90-43F0-8714-D31D1F3F0209}"/>
          </ac:spMkLst>
        </pc:spChg>
        <pc:spChg chg="add">
          <ac:chgData name="GEOSEPE ALEXANDER ABANTO ESTRADA" userId="S::geosepe_abanto@usmp.pe::729cd4a6-131f-45b8-ba93-8bca5d8a78d4" providerId="AD" clId="Web-{DAF1A466-4690-4D35-852A-8D791267A58B}" dt="2023-11-25T15:26:34.228" v="22"/>
          <ac:spMkLst>
            <pc:docMk/>
            <pc:sldMk cId="2919502456" sldId="286"/>
            <ac:spMk id="15" creationId="{A8D57A06-A426-446D-B02C-A2DC6B62E45E}"/>
          </ac:spMkLst>
        </pc:spChg>
        <pc:picChg chg="mod">
          <ac:chgData name="GEOSEPE ALEXANDER ABANTO ESTRADA" userId="S::geosepe_abanto@usmp.pe::729cd4a6-131f-45b8-ba93-8bca5d8a78d4" providerId="AD" clId="Web-{DAF1A466-4690-4D35-852A-8D791267A58B}" dt="2023-11-25T15:26:34.228" v="22"/>
          <ac:picMkLst>
            <pc:docMk/>
            <pc:sldMk cId="2919502456" sldId="286"/>
            <ac:picMk id="4" creationId="{2A3A86C6-86C4-49A9-B4E5-07E79F62B3C5}"/>
          </ac:picMkLst>
        </pc:picChg>
      </pc:sldChg>
      <pc:sldChg chg="addSp delSp modSp mod setBg">
        <pc:chgData name="GEOSEPE ALEXANDER ABANTO ESTRADA" userId="S::geosepe_abanto@usmp.pe::729cd4a6-131f-45b8-ba93-8bca5d8a78d4" providerId="AD" clId="Web-{DAF1A466-4690-4D35-852A-8D791267A58B}" dt="2023-11-25T15:27:52.761" v="36"/>
        <pc:sldMkLst>
          <pc:docMk/>
          <pc:sldMk cId="167931490" sldId="287"/>
        </pc:sldMkLst>
        <pc:spChg chg="add del">
          <ac:chgData name="GEOSEPE ALEXANDER ABANTO ESTRADA" userId="S::geosepe_abanto@usmp.pe::729cd4a6-131f-45b8-ba93-8bca5d8a78d4" providerId="AD" clId="Web-{DAF1A466-4690-4D35-852A-8D791267A58B}" dt="2023-11-25T15:27:52.761" v="36"/>
          <ac:spMkLst>
            <pc:docMk/>
            <pc:sldMk cId="167931490" sldId="287"/>
            <ac:spMk id="10" creationId="{AB8C311F-7253-4AED-9701-7FC0708C41C7}"/>
          </ac:spMkLst>
        </pc:spChg>
        <pc:spChg chg="add del">
          <ac:chgData name="GEOSEPE ALEXANDER ABANTO ESTRADA" userId="S::geosepe_abanto@usmp.pe::729cd4a6-131f-45b8-ba93-8bca5d8a78d4" providerId="AD" clId="Web-{DAF1A466-4690-4D35-852A-8D791267A58B}" dt="2023-11-25T15:27:52.761" v="36"/>
          <ac:spMkLst>
            <pc:docMk/>
            <pc:sldMk cId="167931490" sldId="287"/>
            <ac:spMk id="12" creationId="{FD073016-B734-483B-8953-5BADEE145112}"/>
          </ac:spMkLst>
        </pc:spChg>
        <pc:spChg chg="add del">
          <ac:chgData name="GEOSEPE ALEXANDER ABANTO ESTRADA" userId="S::geosepe_abanto@usmp.pe::729cd4a6-131f-45b8-ba93-8bca5d8a78d4" providerId="AD" clId="Web-{DAF1A466-4690-4D35-852A-8D791267A58B}" dt="2023-11-25T15:27:52.761" v="36"/>
          <ac:spMkLst>
            <pc:docMk/>
            <pc:sldMk cId="167931490" sldId="287"/>
            <ac:spMk id="14" creationId="{90A7EAB6-59D3-4325-8DE6-E0CA4009CE53}"/>
          </ac:spMkLst>
        </pc:spChg>
        <pc:spChg chg="add del">
          <ac:chgData name="GEOSEPE ALEXANDER ABANTO ESTRADA" userId="S::geosepe_abanto@usmp.pe::729cd4a6-131f-45b8-ba93-8bca5d8a78d4" providerId="AD" clId="Web-{DAF1A466-4690-4D35-852A-8D791267A58B}" dt="2023-11-25T15:27:52.761" v="36"/>
          <ac:spMkLst>
            <pc:docMk/>
            <pc:sldMk cId="167931490" sldId="287"/>
            <ac:spMk id="16" creationId="{A8D57A06-A426-446D-B02C-A2DC6B62E45E}"/>
          </ac:spMkLst>
        </pc:spChg>
        <pc:spChg chg="add del">
          <ac:chgData name="GEOSEPE ALEXANDER ABANTO ESTRADA" userId="S::geosepe_abanto@usmp.pe::729cd4a6-131f-45b8-ba93-8bca5d8a78d4" providerId="AD" clId="Web-{DAF1A466-4690-4D35-852A-8D791267A58B}" dt="2023-11-25T15:27:52.761" v="35"/>
          <ac:spMkLst>
            <pc:docMk/>
            <pc:sldMk cId="167931490" sldId="287"/>
            <ac:spMk id="21" creationId="{1500B4A4-B1F1-41EA-886A-B8A210DBCA3B}"/>
          </ac:spMkLst>
        </pc:spChg>
        <pc:spChg chg="add del">
          <ac:chgData name="GEOSEPE ALEXANDER ABANTO ESTRADA" userId="S::geosepe_abanto@usmp.pe::729cd4a6-131f-45b8-ba93-8bca5d8a78d4" providerId="AD" clId="Web-{DAF1A466-4690-4D35-852A-8D791267A58B}" dt="2023-11-25T15:27:52.761" v="35"/>
          <ac:spMkLst>
            <pc:docMk/>
            <pc:sldMk cId="167931490" sldId="287"/>
            <ac:spMk id="23" creationId="{5E55A99C-0BDC-4DBE-8E40-9FA66F629FA1}"/>
          </ac:spMkLst>
        </pc:spChg>
        <pc:spChg chg="add">
          <ac:chgData name="GEOSEPE ALEXANDER ABANTO ESTRADA" userId="S::geosepe_abanto@usmp.pe::729cd4a6-131f-45b8-ba93-8bca5d8a78d4" providerId="AD" clId="Web-{DAF1A466-4690-4D35-852A-8D791267A58B}" dt="2023-11-25T15:27:52.761" v="36"/>
          <ac:spMkLst>
            <pc:docMk/>
            <pc:sldMk cId="167931490" sldId="287"/>
            <ac:spMk id="25" creationId="{32BC26D8-82FB-445E-AA49-62A77D7C1EE0}"/>
          </ac:spMkLst>
        </pc:spChg>
        <pc:spChg chg="add">
          <ac:chgData name="GEOSEPE ALEXANDER ABANTO ESTRADA" userId="S::geosepe_abanto@usmp.pe::729cd4a6-131f-45b8-ba93-8bca5d8a78d4" providerId="AD" clId="Web-{DAF1A466-4690-4D35-852A-8D791267A58B}" dt="2023-11-25T15:27:52.761" v="36"/>
          <ac:spMkLst>
            <pc:docMk/>
            <pc:sldMk cId="167931490" sldId="287"/>
            <ac:spMk id="26" creationId="{CB44330D-EA18-4254-AA95-EB49948539B8}"/>
          </ac:spMkLst>
        </pc:spChg>
        <pc:picChg chg="mod">
          <ac:chgData name="GEOSEPE ALEXANDER ABANTO ESTRADA" userId="S::geosepe_abanto@usmp.pe::729cd4a6-131f-45b8-ba93-8bca5d8a78d4" providerId="AD" clId="Web-{DAF1A466-4690-4D35-852A-8D791267A58B}" dt="2023-11-25T15:27:52.761" v="36"/>
          <ac:picMkLst>
            <pc:docMk/>
            <pc:sldMk cId="167931490" sldId="287"/>
            <ac:picMk id="5" creationId="{FF0C391B-C18A-05CF-460D-F1CB4FF4589C}"/>
          </ac:picMkLst>
        </pc:picChg>
      </pc:sldChg>
      <pc:sldChg chg="addSp modSp mod setBg">
        <pc:chgData name="GEOSEPE ALEXANDER ABANTO ESTRADA" userId="S::geosepe_abanto@usmp.pe::729cd4a6-131f-45b8-ba93-8bca5d8a78d4" providerId="AD" clId="Web-{DAF1A466-4690-4D35-852A-8D791267A58B}" dt="2023-11-25T15:27:24.823" v="33"/>
        <pc:sldMkLst>
          <pc:docMk/>
          <pc:sldMk cId="3188876280" sldId="288"/>
        </pc:sldMkLst>
        <pc:spChg chg="add">
          <ac:chgData name="GEOSEPE ALEXANDER ABANTO ESTRADA" userId="S::geosepe_abanto@usmp.pe::729cd4a6-131f-45b8-ba93-8bca5d8a78d4" providerId="AD" clId="Web-{DAF1A466-4690-4D35-852A-8D791267A58B}" dt="2023-11-25T15:27:24.823" v="33"/>
          <ac:spMkLst>
            <pc:docMk/>
            <pc:sldMk cId="3188876280" sldId="288"/>
            <ac:spMk id="9" creationId="{94087E04-C99E-4195-8EBA-1BD4C45117C9}"/>
          </ac:spMkLst>
        </pc:spChg>
        <pc:spChg chg="add">
          <ac:chgData name="GEOSEPE ALEXANDER ABANTO ESTRADA" userId="S::geosepe_abanto@usmp.pe::729cd4a6-131f-45b8-ba93-8bca5d8a78d4" providerId="AD" clId="Web-{DAF1A466-4690-4D35-852A-8D791267A58B}" dt="2023-11-25T15:27:24.823" v="33"/>
          <ac:spMkLst>
            <pc:docMk/>
            <pc:sldMk cId="3188876280" sldId="288"/>
            <ac:spMk id="15" creationId="{2FEFA492-1F90-4DD2-B51D-E6471B05E926}"/>
          </ac:spMkLst>
        </pc:spChg>
        <pc:grpChg chg="add">
          <ac:chgData name="GEOSEPE ALEXANDER ABANTO ESTRADA" userId="S::geosepe_abanto@usmp.pe::729cd4a6-131f-45b8-ba93-8bca5d8a78d4" providerId="AD" clId="Web-{DAF1A466-4690-4D35-852A-8D791267A58B}" dt="2023-11-25T15:27:24.823" v="33"/>
          <ac:grpSpMkLst>
            <pc:docMk/>
            <pc:sldMk cId="3188876280" sldId="288"/>
            <ac:grpSpMk id="11" creationId="{3BB791AC-7337-46DA-B66B-FDB89A493774}"/>
          </ac:grpSpMkLst>
        </pc:grpChg>
        <pc:picChg chg="mod">
          <ac:chgData name="GEOSEPE ALEXANDER ABANTO ESTRADA" userId="S::geosepe_abanto@usmp.pe::729cd4a6-131f-45b8-ba93-8bca5d8a78d4" providerId="AD" clId="Web-{DAF1A466-4690-4D35-852A-8D791267A58B}" dt="2023-11-25T15:27:24.823" v="33"/>
          <ac:picMkLst>
            <pc:docMk/>
            <pc:sldMk cId="3188876280" sldId="288"/>
            <ac:picMk id="4" creationId="{01B0960C-BBF1-A534-C404-7E2CDE0E9A8B}"/>
          </ac:picMkLst>
        </pc:picChg>
      </pc:sldChg>
    </pc:docChg>
  </pc:docChgLst>
  <pc:docChgLst>
    <pc:chgData name="GIOMAR ANDRE CORDOVA HUAMANI" userId="594c7fca-879d-48ef-bf82-365884aa9c7d" providerId="ADAL" clId="{4253F518-B6EA-4557-802F-AA757F6EC4FB}"/>
    <pc:docChg chg="custSel modSld">
      <pc:chgData name="GIOMAR ANDRE CORDOVA HUAMANI" userId="594c7fca-879d-48ef-bf82-365884aa9c7d" providerId="ADAL" clId="{4253F518-B6EA-4557-802F-AA757F6EC4FB}" dt="2023-11-25T05:44:36.507" v="326" actId="1076"/>
      <pc:docMkLst>
        <pc:docMk/>
      </pc:docMkLst>
      <pc:sldChg chg="modSp">
        <pc:chgData name="GIOMAR ANDRE CORDOVA HUAMANI" userId="594c7fca-879d-48ef-bf82-365884aa9c7d" providerId="ADAL" clId="{4253F518-B6EA-4557-802F-AA757F6EC4FB}" dt="2023-11-25T05:44:36.507" v="326" actId="1076"/>
        <pc:sldMkLst>
          <pc:docMk/>
          <pc:sldMk cId="1430577345" sldId="256"/>
        </pc:sldMkLst>
        <pc:spChg chg="mod">
          <ac:chgData name="GIOMAR ANDRE CORDOVA HUAMANI" userId="594c7fca-879d-48ef-bf82-365884aa9c7d" providerId="ADAL" clId="{4253F518-B6EA-4557-802F-AA757F6EC4FB}" dt="2023-11-25T05:44:36.507" v="326" actId="1076"/>
          <ac:spMkLst>
            <pc:docMk/>
            <pc:sldMk cId="1430577345" sldId="256"/>
            <ac:spMk id="2" creationId="{892750D7-24A8-49FA-A959-E247A4E3585A}"/>
          </ac:spMkLst>
        </pc:spChg>
      </pc:sldChg>
      <pc:sldChg chg="modSp">
        <pc:chgData name="GIOMAR ANDRE CORDOVA HUAMANI" userId="594c7fca-879d-48ef-bf82-365884aa9c7d" providerId="ADAL" clId="{4253F518-B6EA-4557-802F-AA757F6EC4FB}" dt="2023-11-25T05:43:39.729" v="276" actId="20577"/>
        <pc:sldMkLst>
          <pc:docMk/>
          <pc:sldMk cId="3802456838" sldId="257"/>
        </pc:sldMkLst>
        <pc:spChg chg="mod">
          <ac:chgData name="GIOMAR ANDRE CORDOVA HUAMANI" userId="594c7fca-879d-48ef-bf82-365884aa9c7d" providerId="ADAL" clId="{4253F518-B6EA-4557-802F-AA757F6EC4FB}" dt="2023-11-25T05:43:39.729" v="276" actId="20577"/>
          <ac:spMkLst>
            <pc:docMk/>
            <pc:sldMk cId="3802456838" sldId="257"/>
            <ac:spMk id="3" creationId="{B677DC0B-D9F8-94A1-4BD3-2F8F71A916A9}"/>
          </ac:spMkLst>
        </pc:spChg>
      </pc:sldChg>
      <pc:sldChg chg="addSp modSp">
        <pc:chgData name="GIOMAR ANDRE CORDOVA HUAMANI" userId="594c7fca-879d-48ef-bf82-365884aa9c7d" providerId="ADAL" clId="{4253F518-B6EA-4557-802F-AA757F6EC4FB}" dt="2023-11-25T05:43:24.268" v="275" actId="732"/>
        <pc:sldMkLst>
          <pc:docMk/>
          <pc:sldMk cId="4244318370" sldId="258"/>
        </pc:sldMkLst>
        <pc:spChg chg="mod">
          <ac:chgData name="GIOMAR ANDRE CORDOVA HUAMANI" userId="594c7fca-879d-48ef-bf82-365884aa9c7d" providerId="ADAL" clId="{4253F518-B6EA-4557-802F-AA757F6EC4FB}" dt="2023-11-25T05:42:59" v="268" actId="20577"/>
          <ac:spMkLst>
            <pc:docMk/>
            <pc:sldMk cId="4244318370" sldId="258"/>
            <ac:spMk id="3" creationId="{4B162117-5453-E7EA-4E0B-F68972238EC8}"/>
          </ac:spMkLst>
        </pc:spChg>
        <pc:picChg chg="add mod modCrop">
          <ac:chgData name="GIOMAR ANDRE CORDOVA HUAMANI" userId="594c7fca-879d-48ef-bf82-365884aa9c7d" providerId="ADAL" clId="{4253F518-B6EA-4557-802F-AA757F6EC4FB}" dt="2023-11-25T05:43:24.268" v="275" actId="732"/>
          <ac:picMkLst>
            <pc:docMk/>
            <pc:sldMk cId="4244318370" sldId="258"/>
            <ac:picMk id="4" creationId="{557CF7D9-66E4-49C1-9083-FB974BEA48E4}"/>
          </ac:picMkLst>
        </pc:picChg>
      </pc:sldChg>
    </pc:docChg>
  </pc:docChgLst>
  <pc:docChgLst>
    <pc:chgData name="GIOMAR ANDRE CORDOVA HUAMANI" userId="S::giomar_cordova@usmp.pe::594c7fca-879d-48ef-bf82-365884aa9c7d" providerId="AD" clId="Web-{975F8A53-3D5B-4CB0-BC2F-87528FAF7B55}"/>
    <pc:docChg chg="addSld modSld">
      <pc:chgData name="GIOMAR ANDRE CORDOVA HUAMANI" userId="S::giomar_cordova@usmp.pe::594c7fca-879d-48ef-bf82-365884aa9c7d" providerId="AD" clId="Web-{975F8A53-3D5B-4CB0-BC2F-87528FAF7B55}" dt="2023-11-25T06:18:04.737" v="468" actId="1076"/>
      <pc:docMkLst>
        <pc:docMk/>
      </pc:docMkLst>
      <pc:sldChg chg="modSp">
        <pc:chgData name="GIOMAR ANDRE CORDOVA HUAMANI" userId="S::giomar_cordova@usmp.pe::594c7fca-879d-48ef-bf82-365884aa9c7d" providerId="AD" clId="Web-{975F8A53-3D5B-4CB0-BC2F-87528FAF7B55}" dt="2023-11-25T06:03:02.559" v="425" actId="20577"/>
        <pc:sldMkLst>
          <pc:docMk/>
          <pc:sldMk cId="4244318370" sldId="258"/>
        </pc:sldMkLst>
        <pc:spChg chg="mod">
          <ac:chgData name="GIOMAR ANDRE CORDOVA HUAMANI" userId="S::giomar_cordova@usmp.pe::594c7fca-879d-48ef-bf82-365884aa9c7d" providerId="AD" clId="Web-{975F8A53-3D5B-4CB0-BC2F-87528FAF7B55}" dt="2023-11-25T06:03:02.559" v="425" actId="20577"/>
          <ac:spMkLst>
            <pc:docMk/>
            <pc:sldMk cId="4244318370" sldId="258"/>
            <ac:spMk id="3" creationId="{4B162117-5453-E7EA-4E0B-F68972238EC8}"/>
          </ac:spMkLst>
        </pc:spChg>
      </pc:sldChg>
      <pc:sldChg chg="modSp">
        <pc:chgData name="GIOMAR ANDRE CORDOVA HUAMANI" userId="S::giomar_cordova@usmp.pe::594c7fca-879d-48ef-bf82-365884aa9c7d" providerId="AD" clId="Web-{975F8A53-3D5B-4CB0-BC2F-87528FAF7B55}" dt="2023-11-25T06:02:39.543" v="424" actId="20577"/>
        <pc:sldMkLst>
          <pc:docMk/>
          <pc:sldMk cId="438500157" sldId="259"/>
        </pc:sldMkLst>
        <pc:spChg chg="mod">
          <ac:chgData name="GIOMAR ANDRE CORDOVA HUAMANI" userId="S::giomar_cordova@usmp.pe::594c7fca-879d-48ef-bf82-365884aa9c7d" providerId="AD" clId="Web-{975F8A53-3D5B-4CB0-BC2F-87528FAF7B55}" dt="2023-11-25T06:02:39.543" v="424" actId="20577"/>
          <ac:spMkLst>
            <pc:docMk/>
            <pc:sldMk cId="438500157" sldId="259"/>
            <ac:spMk id="3" creationId="{C0B8EFDB-6D49-2503-D0E7-45E94BA1FCF4}"/>
          </ac:spMkLst>
        </pc:spChg>
        <pc:spChg chg="mod">
          <ac:chgData name="GIOMAR ANDRE CORDOVA HUAMANI" userId="S::giomar_cordova@usmp.pe::594c7fca-879d-48ef-bf82-365884aa9c7d" providerId="AD" clId="Web-{975F8A53-3D5B-4CB0-BC2F-87528FAF7B55}" dt="2023-11-25T06:01:56.526" v="362" actId="20577"/>
          <ac:spMkLst>
            <pc:docMk/>
            <pc:sldMk cId="438500157" sldId="259"/>
            <ac:spMk id="4" creationId="{DF29911B-FD1C-F512-39FD-C35EA78365B7}"/>
          </ac:spMkLst>
        </pc:spChg>
      </pc:sldChg>
      <pc:sldChg chg="delSp modSp">
        <pc:chgData name="GIOMAR ANDRE CORDOVA HUAMANI" userId="S::giomar_cordova@usmp.pe::594c7fca-879d-48ef-bf82-365884aa9c7d" providerId="AD" clId="Web-{975F8A53-3D5B-4CB0-BC2F-87528FAF7B55}" dt="2023-11-25T05:59:03.896" v="178" actId="20577"/>
        <pc:sldMkLst>
          <pc:docMk/>
          <pc:sldMk cId="3218409484" sldId="260"/>
        </pc:sldMkLst>
        <pc:spChg chg="mod">
          <ac:chgData name="GIOMAR ANDRE CORDOVA HUAMANI" userId="S::giomar_cordova@usmp.pe::594c7fca-879d-48ef-bf82-365884aa9c7d" providerId="AD" clId="Web-{975F8A53-3D5B-4CB0-BC2F-87528FAF7B55}" dt="2023-11-25T05:59:03.896" v="178" actId="20577"/>
          <ac:spMkLst>
            <pc:docMk/>
            <pc:sldMk cId="3218409484" sldId="260"/>
            <ac:spMk id="3" creationId="{CF49BB48-7B6D-5374-9BE1-DF9265E25ABC}"/>
          </ac:spMkLst>
        </pc:spChg>
        <pc:spChg chg="del">
          <ac:chgData name="GIOMAR ANDRE CORDOVA HUAMANI" userId="S::giomar_cordova@usmp.pe::594c7fca-879d-48ef-bf82-365884aa9c7d" providerId="AD" clId="Web-{975F8A53-3D5B-4CB0-BC2F-87528FAF7B55}" dt="2023-11-25T05:56:15.642" v="0"/>
          <ac:spMkLst>
            <pc:docMk/>
            <pc:sldMk cId="3218409484" sldId="260"/>
            <ac:spMk id="4" creationId="{65EC502F-65D2-F825-66CC-30B48CEEAC9F}"/>
          </ac:spMkLst>
        </pc:spChg>
      </pc:sldChg>
      <pc:sldChg chg="addSp delSp modSp">
        <pc:chgData name="GIOMAR ANDRE CORDOVA HUAMANI" userId="S::giomar_cordova@usmp.pe::594c7fca-879d-48ef-bf82-365884aa9c7d" providerId="AD" clId="Web-{975F8A53-3D5B-4CB0-BC2F-87528FAF7B55}" dt="2023-11-25T06:16:03.952" v="447" actId="1076"/>
        <pc:sldMkLst>
          <pc:docMk/>
          <pc:sldMk cId="4277229849" sldId="262"/>
        </pc:sldMkLst>
        <pc:spChg chg="mod">
          <ac:chgData name="GIOMAR ANDRE CORDOVA HUAMANI" userId="S::giomar_cordova@usmp.pe::594c7fca-879d-48ef-bf82-365884aa9c7d" providerId="AD" clId="Web-{975F8A53-3D5B-4CB0-BC2F-87528FAF7B55}" dt="2023-11-25T06:16:03.952" v="447" actId="1076"/>
          <ac:spMkLst>
            <pc:docMk/>
            <pc:sldMk cId="4277229849" sldId="262"/>
            <ac:spMk id="2" creationId="{16662FBE-6427-43EA-677E-7719E0A48B37}"/>
          </ac:spMkLst>
        </pc:spChg>
        <pc:spChg chg="del mod">
          <ac:chgData name="GIOMAR ANDRE CORDOVA HUAMANI" userId="S::giomar_cordova@usmp.pe::594c7fca-879d-48ef-bf82-365884aa9c7d" providerId="AD" clId="Web-{975F8A53-3D5B-4CB0-BC2F-87528FAF7B55}" dt="2023-11-25T05:59:25.006" v="180"/>
          <ac:spMkLst>
            <pc:docMk/>
            <pc:sldMk cId="4277229849" sldId="262"/>
            <ac:spMk id="3" creationId="{2E48A917-F0F3-1323-BD6D-C0E879E181F5}"/>
          </ac:spMkLst>
        </pc:spChg>
        <pc:spChg chg="del mod">
          <ac:chgData name="GIOMAR ANDRE CORDOVA HUAMANI" userId="S::giomar_cordova@usmp.pe::594c7fca-879d-48ef-bf82-365884aa9c7d" providerId="AD" clId="Web-{975F8A53-3D5B-4CB0-BC2F-87528FAF7B55}" dt="2023-11-25T05:59:30.444" v="182"/>
          <ac:spMkLst>
            <pc:docMk/>
            <pc:sldMk cId="4277229849" sldId="262"/>
            <ac:spMk id="4" creationId="{F2CFCE0B-24A8-31F1-E1CA-333730B1B40A}"/>
          </ac:spMkLst>
        </pc:spChg>
        <pc:picChg chg="add del mod">
          <ac:chgData name="GIOMAR ANDRE CORDOVA HUAMANI" userId="S::giomar_cordova@usmp.pe::594c7fca-879d-48ef-bf82-365884aa9c7d" providerId="AD" clId="Web-{975F8A53-3D5B-4CB0-BC2F-87528FAF7B55}" dt="2023-11-25T06:14:11.635" v="430"/>
          <ac:picMkLst>
            <pc:docMk/>
            <pc:sldMk cId="4277229849" sldId="262"/>
            <ac:picMk id="3" creationId="{B0B85111-A4F2-A569-2F3C-7A5702C606D1}"/>
          </ac:picMkLst>
        </pc:picChg>
        <pc:picChg chg="add mod">
          <ac:chgData name="GIOMAR ANDRE CORDOVA HUAMANI" userId="S::giomar_cordova@usmp.pe::594c7fca-879d-48ef-bf82-365884aa9c7d" providerId="AD" clId="Web-{975F8A53-3D5B-4CB0-BC2F-87528FAF7B55}" dt="2023-11-25T06:15:57.498" v="446" actId="1076"/>
          <ac:picMkLst>
            <pc:docMk/>
            <pc:sldMk cId="4277229849" sldId="262"/>
            <ac:picMk id="4" creationId="{2438A9F5-467E-473F-EE59-4D8C6DEC8271}"/>
          </ac:picMkLst>
        </pc:picChg>
        <pc:picChg chg="add mod">
          <ac:chgData name="GIOMAR ANDRE CORDOVA HUAMANI" userId="S::giomar_cordova@usmp.pe::594c7fca-879d-48ef-bf82-365884aa9c7d" providerId="AD" clId="Web-{975F8A53-3D5B-4CB0-BC2F-87528FAF7B55}" dt="2023-11-25T06:15:54.357" v="445" actId="1076"/>
          <ac:picMkLst>
            <pc:docMk/>
            <pc:sldMk cId="4277229849" sldId="262"/>
            <ac:picMk id="5" creationId="{4DF34F52-CC96-152F-F6D3-7355CDA16519}"/>
          </ac:picMkLst>
        </pc:picChg>
      </pc:sldChg>
      <pc:sldChg chg="delSp modSp">
        <pc:chgData name="GIOMAR ANDRE CORDOVA HUAMANI" userId="S::giomar_cordova@usmp.pe::594c7fca-879d-48ef-bf82-365884aa9c7d" providerId="AD" clId="Web-{975F8A53-3D5B-4CB0-BC2F-87528FAF7B55}" dt="2023-11-25T05:59:42.241" v="185"/>
        <pc:sldMkLst>
          <pc:docMk/>
          <pc:sldMk cId="537118952" sldId="263"/>
        </pc:sldMkLst>
        <pc:spChg chg="del mod">
          <ac:chgData name="GIOMAR ANDRE CORDOVA HUAMANI" userId="S::giomar_cordova@usmp.pe::594c7fca-879d-48ef-bf82-365884aa9c7d" providerId="AD" clId="Web-{975F8A53-3D5B-4CB0-BC2F-87528FAF7B55}" dt="2023-11-25T05:59:42.241" v="185"/>
          <ac:spMkLst>
            <pc:docMk/>
            <pc:sldMk cId="537118952" sldId="263"/>
            <ac:spMk id="4" creationId="{6A51E1F7-DCA5-C0CB-748A-B6FAFD3A3B4C}"/>
          </ac:spMkLst>
        </pc:spChg>
      </pc:sldChg>
      <pc:sldChg chg="addSp delSp modSp new">
        <pc:chgData name="GIOMAR ANDRE CORDOVA HUAMANI" userId="S::giomar_cordova@usmp.pe::594c7fca-879d-48ef-bf82-365884aa9c7d" providerId="AD" clId="Web-{975F8A53-3D5B-4CB0-BC2F-87528FAF7B55}" dt="2023-11-25T06:18:04.737" v="468" actId="1076"/>
        <pc:sldMkLst>
          <pc:docMk/>
          <pc:sldMk cId="693503574" sldId="265"/>
        </pc:sldMkLst>
        <pc:spChg chg="del">
          <ac:chgData name="GIOMAR ANDRE CORDOVA HUAMANI" userId="S::giomar_cordova@usmp.pe::594c7fca-879d-48ef-bf82-365884aa9c7d" providerId="AD" clId="Web-{975F8A53-3D5B-4CB0-BC2F-87528FAF7B55}" dt="2023-11-25T06:16:10.655" v="449"/>
          <ac:spMkLst>
            <pc:docMk/>
            <pc:sldMk cId="693503574" sldId="265"/>
            <ac:spMk id="2" creationId="{ED3E5A1C-05C5-AF7F-0E8D-414F28573C76}"/>
          </ac:spMkLst>
        </pc:spChg>
        <pc:spChg chg="del">
          <ac:chgData name="GIOMAR ANDRE CORDOVA HUAMANI" userId="S::giomar_cordova@usmp.pe::594c7fca-879d-48ef-bf82-365884aa9c7d" providerId="AD" clId="Web-{975F8A53-3D5B-4CB0-BC2F-87528FAF7B55}" dt="2023-11-25T06:16:11.764" v="450"/>
          <ac:spMkLst>
            <pc:docMk/>
            <pc:sldMk cId="693503574" sldId="265"/>
            <ac:spMk id="3" creationId="{64851084-D76A-2EAE-0CB3-7A57E86AA0A0}"/>
          </ac:spMkLst>
        </pc:spChg>
        <pc:spChg chg="del mod">
          <ac:chgData name="GIOMAR ANDRE CORDOVA HUAMANI" userId="S::giomar_cordova@usmp.pe::594c7fca-879d-48ef-bf82-365884aa9c7d" providerId="AD" clId="Web-{975F8A53-3D5B-4CB0-BC2F-87528FAF7B55}" dt="2023-11-25T06:16:15.108" v="452"/>
          <ac:spMkLst>
            <pc:docMk/>
            <pc:sldMk cId="693503574" sldId="265"/>
            <ac:spMk id="4" creationId="{3A5095C7-9681-A7A3-AF7F-AEA545572A96}"/>
          </ac:spMkLst>
        </pc:spChg>
        <pc:picChg chg="add mod">
          <ac:chgData name="GIOMAR ANDRE CORDOVA HUAMANI" userId="S::giomar_cordova@usmp.pe::594c7fca-879d-48ef-bf82-365884aa9c7d" providerId="AD" clId="Web-{975F8A53-3D5B-4CB0-BC2F-87528FAF7B55}" dt="2023-11-25T06:17:59.737" v="467" actId="1076"/>
          <ac:picMkLst>
            <pc:docMk/>
            <pc:sldMk cId="693503574" sldId="265"/>
            <ac:picMk id="5" creationId="{604BC486-45D3-3879-F9EB-6070DD46A329}"/>
          </ac:picMkLst>
        </pc:picChg>
        <pc:picChg chg="add mod">
          <ac:chgData name="GIOMAR ANDRE CORDOVA HUAMANI" userId="S::giomar_cordova@usmp.pe::594c7fca-879d-48ef-bf82-365884aa9c7d" providerId="AD" clId="Web-{975F8A53-3D5B-4CB0-BC2F-87528FAF7B55}" dt="2023-11-25T06:18:04.737" v="468" actId="1076"/>
          <ac:picMkLst>
            <pc:docMk/>
            <pc:sldMk cId="693503574" sldId="265"/>
            <ac:picMk id="6" creationId="{3F9E433F-690C-E597-13A9-FAB53A19F543}"/>
          </ac:picMkLst>
        </pc:picChg>
      </pc:sldChg>
      <pc:sldChg chg="delSp new">
        <pc:chgData name="GIOMAR ANDRE CORDOVA HUAMANI" userId="S::giomar_cordova@usmp.pe::594c7fca-879d-48ef-bf82-365884aa9c7d" providerId="AD" clId="Web-{975F8A53-3D5B-4CB0-BC2F-87528FAF7B55}" dt="2023-11-25T06:17:54.315" v="466"/>
        <pc:sldMkLst>
          <pc:docMk/>
          <pc:sldMk cId="990449353" sldId="266"/>
        </pc:sldMkLst>
        <pc:spChg chg="del">
          <ac:chgData name="GIOMAR ANDRE CORDOVA HUAMANI" userId="S::giomar_cordova@usmp.pe::594c7fca-879d-48ef-bf82-365884aa9c7d" providerId="AD" clId="Web-{975F8A53-3D5B-4CB0-BC2F-87528FAF7B55}" dt="2023-11-25T06:17:51.111" v="464"/>
          <ac:spMkLst>
            <pc:docMk/>
            <pc:sldMk cId="990449353" sldId="266"/>
            <ac:spMk id="2" creationId="{34A75326-C35B-00FB-66C8-4911CC82F819}"/>
          </ac:spMkLst>
        </pc:spChg>
        <pc:spChg chg="del">
          <ac:chgData name="GIOMAR ANDRE CORDOVA HUAMANI" userId="S::giomar_cordova@usmp.pe::594c7fca-879d-48ef-bf82-365884aa9c7d" providerId="AD" clId="Web-{975F8A53-3D5B-4CB0-BC2F-87528FAF7B55}" dt="2023-11-25T06:17:52.783" v="465"/>
          <ac:spMkLst>
            <pc:docMk/>
            <pc:sldMk cId="990449353" sldId="266"/>
            <ac:spMk id="3" creationId="{085B8D43-2AD3-675E-79AD-83BF3FD66568}"/>
          </ac:spMkLst>
        </pc:spChg>
        <pc:spChg chg="del">
          <ac:chgData name="GIOMAR ANDRE CORDOVA HUAMANI" userId="S::giomar_cordova@usmp.pe::594c7fca-879d-48ef-bf82-365884aa9c7d" providerId="AD" clId="Web-{975F8A53-3D5B-4CB0-BC2F-87528FAF7B55}" dt="2023-11-25T06:17:54.315" v="466"/>
          <ac:spMkLst>
            <pc:docMk/>
            <pc:sldMk cId="990449353" sldId="266"/>
            <ac:spMk id="4" creationId="{7F9D72DB-E85E-F4A9-3318-B1B90B32C8F0}"/>
          </ac:spMkLst>
        </pc:spChg>
      </pc:sldChg>
    </pc:docChg>
  </pc:docChgLst>
  <pc:docChgLst>
    <pc:chgData name="GEOSEPE ALEXANDER ABANTO ESTRADA" userId="S::geosepe_abanto@usmp.pe::729cd4a6-131f-45b8-ba93-8bca5d8a78d4" providerId="AD" clId="Web-{A777C309-E1CE-43E4-BB16-DDE6C5B23E7E}"/>
    <pc:docChg chg="addSld delSld modSld">
      <pc:chgData name="GEOSEPE ALEXANDER ABANTO ESTRADA" userId="S::geosepe_abanto@usmp.pe::729cd4a6-131f-45b8-ba93-8bca5d8a78d4" providerId="AD" clId="Web-{A777C309-E1CE-43E4-BB16-DDE6C5B23E7E}" dt="2023-11-25T04:49:36.495" v="103" actId="20577"/>
      <pc:docMkLst>
        <pc:docMk/>
      </pc:docMkLst>
      <pc:sldChg chg="modSp">
        <pc:chgData name="GEOSEPE ALEXANDER ABANTO ESTRADA" userId="S::geosepe_abanto@usmp.pe::729cd4a6-131f-45b8-ba93-8bca5d8a78d4" providerId="AD" clId="Web-{A777C309-E1CE-43E4-BB16-DDE6C5B23E7E}" dt="2023-11-25T04:48:52.758" v="85" actId="20577"/>
        <pc:sldMkLst>
          <pc:docMk/>
          <pc:sldMk cId="1430577345" sldId="256"/>
        </pc:sldMkLst>
        <pc:spChg chg="mod">
          <ac:chgData name="GEOSEPE ALEXANDER ABANTO ESTRADA" userId="S::geosepe_abanto@usmp.pe::729cd4a6-131f-45b8-ba93-8bca5d8a78d4" providerId="AD" clId="Web-{A777C309-E1CE-43E4-BB16-DDE6C5B23E7E}" dt="2023-11-25T04:48:52.758" v="85" actId="20577"/>
          <ac:spMkLst>
            <pc:docMk/>
            <pc:sldMk cId="1430577345" sldId="256"/>
            <ac:spMk id="3" creationId="{222436C3-4762-4542-9B41-D8B4CC95F6DE}"/>
          </ac:spMkLst>
        </pc:spChg>
      </pc:sldChg>
      <pc:sldChg chg="modSp new">
        <pc:chgData name="GEOSEPE ALEXANDER ABANTO ESTRADA" userId="S::geosepe_abanto@usmp.pe::729cd4a6-131f-45b8-ba93-8bca5d8a78d4" providerId="AD" clId="Web-{A777C309-E1CE-43E4-BB16-DDE6C5B23E7E}" dt="2023-11-25T04:49:36.495" v="103" actId="20577"/>
        <pc:sldMkLst>
          <pc:docMk/>
          <pc:sldMk cId="3802456838" sldId="257"/>
        </pc:sldMkLst>
        <pc:spChg chg="mod">
          <ac:chgData name="GEOSEPE ALEXANDER ABANTO ESTRADA" userId="S::geosepe_abanto@usmp.pe::729cd4a6-131f-45b8-ba93-8bca5d8a78d4" providerId="AD" clId="Web-{A777C309-E1CE-43E4-BB16-DDE6C5B23E7E}" dt="2023-11-25T04:49:36.495" v="103" actId="20577"/>
          <ac:spMkLst>
            <pc:docMk/>
            <pc:sldMk cId="3802456838" sldId="257"/>
            <ac:spMk id="2" creationId="{B3AF80E8-2B0B-62FF-29E1-BF515AF56DBB}"/>
          </ac:spMkLst>
        </pc:spChg>
      </pc:sldChg>
      <pc:sldChg chg="new del">
        <pc:chgData name="GEOSEPE ALEXANDER ABANTO ESTRADA" userId="S::geosepe_abanto@usmp.pe::729cd4a6-131f-45b8-ba93-8bca5d8a78d4" providerId="AD" clId="Web-{A777C309-E1CE-43E4-BB16-DDE6C5B23E7E}" dt="2023-11-25T04:49:19.619" v="99"/>
        <pc:sldMkLst>
          <pc:docMk/>
          <pc:sldMk cId="852046310" sldId="258"/>
        </pc:sldMkLst>
      </pc:sldChg>
      <pc:sldChg chg="new">
        <pc:chgData name="GEOSEPE ALEXANDER ABANTO ESTRADA" userId="S::geosepe_abanto@usmp.pe::729cd4a6-131f-45b8-ba93-8bca5d8a78d4" providerId="AD" clId="Web-{A777C309-E1CE-43E4-BB16-DDE6C5B23E7E}" dt="2023-11-25T04:49:27.104" v="100"/>
        <pc:sldMkLst>
          <pc:docMk/>
          <pc:sldMk cId="4244318370" sldId="258"/>
        </pc:sldMkLst>
      </pc:sldChg>
    </pc:docChg>
  </pc:docChgLst>
  <pc:docChgLst>
    <pc:chgData name="GEOSEPE ALEXANDER ABANTO ESTRADA" userId="S::geosepe_abanto@usmp.pe::729cd4a6-131f-45b8-ba93-8bca5d8a78d4" providerId="AD" clId="Web-{D8BE3D14-AFB3-44C7-BAE8-2FE39C7D7F5D}"/>
    <pc:docChg chg="addSld delSld modSld">
      <pc:chgData name="GEOSEPE ALEXANDER ABANTO ESTRADA" userId="S::geosepe_abanto@usmp.pe::729cd4a6-131f-45b8-ba93-8bca5d8a78d4" providerId="AD" clId="Web-{D8BE3D14-AFB3-44C7-BAE8-2FE39C7D7F5D}" dt="2023-11-25T14:45:52.774" v="45" actId="1076"/>
      <pc:docMkLst>
        <pc:docMk/>
      </pc:docMkLst>
      <pc:sldChg chg="addSp delSp modSp">
        <pc:chgData name="GEOSEPE ALEXANDER ABANTO ESTRADA" userId="S::geosepe_abanto@usmp.pe::729cd4a6-131f-45b8-ba93-8bca5d8a78d4" providerId="AD" clId="Web-{D8BE3D14-AFB3-44C7-BAE8-2FE39C7D7F5D}" dt="2023-11-25T14:42:15.549" v="14" actId="1076"/>
        <pc:sldMkLst>
          <pc:docMk/>
          <pc:sldMk cId="2465490358" sldId="264"/>
        </pc:sldMkLst>
        <pc:spChg chg="mod">
          <ac:chgData name="GEOSEPE ALEXANDER ABANTO ESTRADA" userId="S::geosepe_abanto@usmp.pe::729cd4a6-131f-45b8-ba93-8bca5d8a78d4" providerId="AD" clId="Web-{D8BE3D14-AFB3-44C7-BAE8-2FE39C7D7F5D}" dt="2023-11-25T14:34:37.705" v="1" actId="20577"/>
          <ac:spMkLst>
            <pc:docMk/>
            <pc:sldMk cId="2465490358" sldId="264"/>
            <ac:spMk id="2" creationId="{E90D72B0-C0AE-1025-1104-8435317EEBC9}"/>
          </ac:spMkLst>
        </pc:spChg>
        <pc:spChg chg="del">
          <ac:chgData name="GEOSEPE ALEXANDER ABANTO ESTRADA" userId="S::geosepe_abanto@usmp.pe::729cd4a6-131f-45b8-ba93-8bca5d8a78d4" providerId="AD" clId="Web-{D8BE3D14-AFB3-44C7-BAE8-2FE39C7D7F5D}" dt="2023-11-25T14:40:46.874" v="2"/>
          <ac:spMkLst>
            <pc:docMk/>
            <pc:sldMk cId="2465490358" sldId="264"/>
            <ac:spMk id="3" creationId="{9FBD1D70-2DA4-BF5A-B885-4E3E04D67907}"/>
          </ac:spMkLst>
        </pc:spChg>
        <pc:spChg chg="del">
          <ac:chgData name="GEOSEPE ALEXANDER ABANTO ESTRADA" userId="S::geosepe_abanto@usmp.pe::729cd4a6-131f-45b8-ba93-8bca5d8a78d4" providerId="AD" clId="Web-{D8BE3D14-AFB3-44C7-BAE8-2FE39C7D7F5D}" dt="2023-11-25T14:41:02.937" v="6"/>
          <ac:spMkLst>
            <pc:docMk/>
            <pc:sldMk cId="2465490358" sldId="264"/>
            <ac:spMk id="4" creationId="{8F3072E9-3235-3222-2B46-92F0453CE5AD}"/>
          </ac:spMkLst>
        </pc:spChg>
        <pc:spChg chg="add del mod">
          <ac:chgData name="GEOSEPE ALEXANDER ABANTO ESTRADA" userId="S::geosepe_abanto@usmp.pe::729cd4a6-131f-45b8-ba93-8bca5d8a78d4" providerId="AD" clId="Web-{D8BE3D14-AFB3-44C7-BAE8-2FE39C7D7F5D}" dt="2023-11-25T14:41:13.906" v="8"/>
          <ac:spMkLst>
            <pc:docMk/>
            <pc:sldMk cId="2465490358" sldId="264"/>
            <ac:spMk id="7" creationId="{9498BD2D-629A-FA88-C132-0BF6D6883ADC}"/>
          </ac:spMkLst>
        </pc:spChg>
        <pc:spChg chg="add del mod">
          <ac:chgData name="GEOSEPE ALEXANDER ABANTO ESTRADA" userId="S::geosepe_abanto@usmp.pe::729cd4a6-131f-45b8-ba93-8bca5d8a78d4" providerId="AD" clId="Web-{D8BE3D14-AFB3-44C7-BAE8-2FE39C7D7F5D}" dt="2023-11-25T14:42:05.126" v="12"/>
          <ac:spMkLst>
            <pc:docMk/>
            <pc:sldMk cId="2465490358" sldId="264"/>
            <ac:spMk id="10" creationId="{C308BCD6-F8D3-A32C-12D6-8DECE7967F6E}"/>
          </ac:spMkLst>
        </pc:spChg>
        <pc:spChg chg="add del mod">
          <ac:chgData name="GEOSEPE ALEXANDER ABANTO ESTRADA" userId="S::geosepe_abanto@usmp.pe::729cd4a6-131f-45b8-ba93-8bca5d8a78d4" providerId="AD" clId="Web-{D8BE3D14-AFB3-44C7-BAE8-2FE39C7D7F5D}" dt="2023-11-25T14:41:43.923" v="10"/>
          <ac:spMkLst>
            <pc:docMk/>
            <pc:sldMk cId="2465490358" sldId="264"/>
            <ac:spMk id="13" creationId="{C786DD2A-B3A0-6850-A0C4-EE45BE8A49DE}"/>
          </ac:spMkLst>
        </pc:spChg>
        <pc:picChg chg="add del mod ord">
          <ac:chgData name="GEOSEPE ALEXANDER ABANTO ESTRADA" userId="S::geosepe_abanto@usmp.pe::729cd4a6-131f-45b8-ba93-8bca5d8a78d4" providerId="AD" clId="Web-{D8BE3D14-AFB3-44C7-BAE8-2FE39C7D7F5D}" dt="2023-11-25T14:41:00.781" v="5"/>
          <ac:picMkLst>
            <pc:docMk/>
            <pc:sldMk cId="2465490358" sldId="264"/>
            <ac:picMk id="5" creationId="{A715048F-0A4B-D2BA-1B56-F6A9D99D92B4}"/>
          </ac:picMkLst>
        </pc:picChg>
        <pc:picChg chg="add del mod ord">
          <ac:chgData name="GEOSEPE ALEXANDER ABANTO ESTRADA" userId="S::geosepe_abanto@usmp.pe::729cd4a6-131f-45b8-ba93-8bca5d8a78d4" providerId="AD" clId="Web-{D8BE3D14-AFB3-44C7-BAE8-2FE39C7D7F5D}" dt="2023-11-25T14:41:07.015" v="7"/>
          <ac:picMkLst>
            <pc:docMk/>
            <pc:sldMk cId="2465490358" sldId="264"/>
            <ac:picMk id="8" creationId="{5E5E3014-E0CE-57D2-F229-2CDEE202F3F2}"/>
          </ac:picMkLst>
        </pc:picChg>
        <pc:picChg chg="add del mod ord">
          <ac:chgData name="GEOSEPE ALEXANDER ABANTO ESTRADA" userId="S::geosepe_abanto@usmp.pe::729cd4a6-131f-45b8-ba93-8bca5d8a78d4" providerId="AD" clId="Web-{D8BE3D14-AFB3-44C7-BAE8-2FE39C7D7F5D}" dt="2023-11-25T14:41:26.094" v="9"/>
          <ac:picMkLst>
            <pc:docMk/>
            <pc:sldMk cId="2465490358" sldId="264"/>
            <ac:picMk id="11" creationId="{195184E3-1AE8-BB57-FBF1-D07923E35082}"/>
          </ac:picMkLst>
        </pc:picChg>
        <pc:picChg chg="add mod ord">
          <ac:chgData name="GEOSEPE ALEXANDER ABANTO ESTRADA" userId="S::geosepe_abanto@usmp.pe::729cd4a6-131f-45b8-ba93-8bca5d8a78d4" providerId="AD" clId="Web-{D8BE3D14-AFB3-44C7-BAE8-2FE39C7D7F5D}" dt="2023-11-25T14:42:15.549" v="14" actId="1076"/>
          <ac:picMkLst>
            <pc:docMk/>
            <pc:sldMk cId="2465490358" sldId="264"/>
            <ac:picMk id="14" creationId="{5222E6CE-E4A1-568F-C2F9-5E80451656D8}"/>
          </ac:picMkLst>
        </pc:picChg>
        <pc:picChg chg="add mod ord">
          <ac:chgData name="GEOSEPE ALEXANDER ABANTO ESTRADA" userId="S::geosepe_abanto@usmp.pe::729cd4a6-131f-45b8-ba93-8bca5d8a78d4" providerId="AD" clId="Web-{D8BE3D14-AFB3-44C7-BAE8-2FE39C7D7F5D}" dt="2023-11-25T14:42:05.126" v="12"/>
          <ac:picMkLst>
            <pc:docMk/>
            <pc:sldMk cId="2465490358" sldId="264"/>
            <ac:picMk id="15" creationId="{D6F83E06-9E74-C229-71AB-546059C38B34}"/>
          </ac:picMkLst>
        </pc:picChg>
      </pc:sldChg>
      <pc:sldChg chg="addSp delSp modSp add mod replId modClrScheme chgLayout">
        <pc:chgData name="GEOSEPE ALEXANDER ABANTO ESTRADA" userId="S::geosepe_abanto@usmp.pe::729cd4a6-131f-45b8-ba93-8bca5d8a78d4" providerId="AD" clId="Web-{D8BE3D14-AFB3-44C7-BAE8-2FE39C7D7F5D}" dt="2023-11-25T14:43:40.676" v="25" actId="1076"/>
        <pc:sldMkLst>
          <pc:docMk/>
          <pc:sldMk cId="2068044682" sldId="285"/>
        </pc:sldMkLst>
        <pc:spChg chg="del mod ord">
          <ac:chgData name="GEOSEPE ALEXANDER ABANTO ESTRADA" userId="S::geosepe_abanto@usmp.pe::729cd4a6-131f-45b8-ba93-8bca5d8a78d4" providerId="AD" clId="Web-{D8BE3D14-AFB3-44C7-BAE8-2FE39C7D7F5D}" dt="2023-11-25T14:43:14.582" v="19"/>
          <ac:spMkLst>
            <pc:docMk/>
            <pc:sldMk cId="2068044682" sldId="285"/>
            <ac:spMk id="2" creationId="{E90D72B0-C0AE-1025-1104-8435317EEBC9}"/>
          </ac:spMkLst>
        </pc:spChg>
        <pc:spChg chg="add del mod">
          <ac:chgData name="GEOSEPE ALEXANDER ABANTO ESTRADA" userId="S::geosepe_abanto@usmp.pe::729cd4a6-131f-45b8-ba93-8bca5d8a78d4" providerId="AD" clId="Web-{D8BE3D14-AFB3-44C7-BAE8-2FE39C7D7F5D}" dt="2023-11-25T14:43:17.457" v="20"/>
          <ac:spMkLst>
            <pc:docMk/>
            <pc:sldMk cId="2068044682" sldId="285"/>
            <ac:spMk id="4" creationId="{A23EAC43-1454-5A9B-37EB-F9C8377D8B48}"/>
          </ac:spMkLst>
        </pc:spChg>
        <pc:spChg chg="add del mod">
          <ac:chgData name="GEOSEPE ALEXANDER ABANTO ESTRADA" userId="S::geosepe_abanto@usmp.pe::729cd4a6-131f-45b8-ba93-8bca5d8a78d4" providerId="AD" clId="Web-{D8BE3D14-AFB3-44C7-BAE8-2FE39C7D7F5D}" dt="2023-11-25T14:43:36.973" v="24"/>
          <ac:spMkLst>
            <pc:docMk/>
            <pc:sldMk cId="2068044682" sldId="285"/>
            <ac:spMk id="6" creationId="{5395EC04-CA1F-30A4-327A-61BBAD69057B}"/>
          </ac:spMkLst>
        </pc:spChg>
        <pc:picChg chg="add mod ord">
          <ac:chgData name="GEOSEPE ALEXANDER ABANTO ESTRADA" userId="S::geosepe_abanto@usmp.pe::729cd4a6-131f-45b8-ba93-8bca5d8a78d4" providerId="AD" clId="Web-{D8BE3D14-AFB3-44C7-BAE8-2FE39C7D7F5D}" dt="2023-11-25T14:43:40.676" v="25" actId="1076"/>
          <ac:picMkLst>
            <pc:docMk/>
            <pc:sldMk cId="2068044682" sldId="285"/>
            <ac:picMk id="7" creationId="{41ED9989-A5FB-623B-22E3-DC301D15E79B}"/>
          </ac:picMkLst>
        </pc:picChg>
        <pc:picChg chg="del mod ord">
          <ac:chgData name="GEOSEPE ALEXANDER ABANTO ESTRADA" userId="S::geosepe_abanto@usmp.pe::729cd4a6-131f-45b8-ba93-8bca5d8a78d4" providerId="AD" clId="Web-{D8BE3D14-AFB3-44C7-BAE8-2FE39C7D7F5D}" dt="2023-11-25T14:42:53.534" v="18"/>
          <ac:picMkLst>
            <pc:docMk/>
            <pc:sldMk cId="2068044682" sldId="285"/>
            <ac:picMk id="14" creationId="{5222E6CE-E4A1-568F-C2F9-5E80451656D8}"/>
          </ac:picMkLst>
        </pc:picChg>
        <pc:picChg chg="del mod ord">
          <ac:chgData name="GEOSEPE ALEXANDER ABANTO ESTRADA" userId="S::geosepe_abanto@usmp.pe::729cd4a6-131f-45b8-ba93-8bca5d8a78d4" providerId="AD" clId="Web-{D8BE3D14-AFB3-44C7-BAE8-2FE39C7D7F5D}" dt="2023-11-25T14:42:51.628" v="17"/>
          <ac:picMkLst>
            <pc:docMk/>
            <pc:sldMk cId="2068044682" sldId="285"/>
            <ac:picMk id="15" creationId="{D6F83E06-9E74-C229-71AB-546059C38B34}"/>
          </ac:picMkLst>
        </pc:picChg>
      </pc:sldChg>
      <pc:sldChg chg="addSp delSp modSp add replId">
        <pc:chgData name="GEOSEPE ALEXANDER ABANTO ESTRADA" userId="S::geosepe_abanto@usmp.pe::729cd4a6-131f-45b8-ba93-8bca5d8a78d4" providerId="AD" clId="Web-{D8BE3D14-AFB3-44C7-BAE8-2FE39C7D7F5D}" dt="2023-11-25T14:44:27.787" v="32" actId="14100"/>
        <pc:sldMkLst>
          <pc:docMk/>
          <pc:sldMk cId="2919502456" sldId="286"/>
        </pc:sldMkLst>
        <pc:spChg chg="add del mod">
          <ac:chgData name="GEOSEPE ALEXANDER ABANTO ESTRADA" userId="S::geosepe_abanto@usmp.pe::729cd4a6-131f-45b8-ba93-8bca5d8a78d4" providerId="AD" clId="Web-{D8BE3D14-AFB3-44C7-BAE8-2FE39C7D7F5D}" dt="2023-11-25T14:44:22.678" v="30"/>
          <ac:spMkLst>
            <pc:docMk/>
            <pc:sldMk cId="2919502456" sldId="286"/>
            <ac:spMk id="3" creationId="{43913E24-29F6-73B9-68BE-E3DDE90274BE}"/>
          </ac:spMkLst>
        </pc:spChg>
        <pc:picChg chg="add mod ord">
          <ac:chgData name="GEOSEPE ALEXANDER ABANTO ESTRADA" userId="S::geosepe_abanto@usmp.pe::729cd4a6-131f-45b8-ba93-8bca5d8a78d4" providerId="AD" clId="Web-{D8BE3D14-AFB3-44C7-BAE8-2FE39C7D7F5D}" dt="2023-11-25T14:44:27.787" v="32" actId="14100"/>
          <ac:picMkLst>
            <pc:docMk/>
            <pc:sldMk cId="2919502456" sldId="286"/>
            <ac:picMk id="4" creationId="{2A3A86C6-86C4-49A9-B4E5-07E79F62B3C5}"/>
          </ac:picMkLst>
        </pc:picChg>
        <pc:picChg chg="del">
          <ac:chgData name="GEOSEPE ALEXANDER ABANTO ESTRADA" userId="S::geosepe_abanto@usmp.pe::729cd4a6-131f-45b8-ba93-8bca5d8a78d4" providerId="AD" clId="Web-{D8BE3D14-AFB3-44C7-BAE8-2FE39C7D7F5D}" dt="2023-11-25T14:44:20.021" v="29"/>
          <ac:picMkLst>
            <pc:docMk/>
            <pc:sldMk cId="2919502456" sldId="286"/>
            <ac:picMk id="7" creationId="{41ED9989-A5FB-623B-22E3-DC301D15E79B}"/>
          </ac:picMkLst>
        </pc:picChg>
      </pc:sldChg>
      <pc:sldChg chg="add del replId">
        <pc:chgData name="GEOSEPE ALEXANDER ABANTO ESTRADA" userId="S::geosepe_abanto@usmp.pe::729cd4a6-131f-45b8-ba93-8bca5d8a78d4" providerId="AD" clId="Web-{D8BE3D14-AFB3-44C7-BAE8-2FE39C7D7F5D}" dt="2023-11-25T14:44:17.537" v="28"/>
        <pc:sldMkLst>
          <pc:docMk/>
          <pc:sldMk cId="62887792" sldId="287"/>
        </pc:sldMkLst>
      </pc:sldChg>
      <pc:sldChg chg="addSp delSp modSp add replId">
        <pc:chgData name="GEOSEPE ALEXANDER ABANTO ESTRADA" userId="S::geosepe_abanto@usmp.pe::729cd4a6-131f-45b8-ba93-8bca5d8a78d4" providerId="AD" clId="Web-{D8BE3D14-AFB3-44C7-BAE8-2FE39C7D7F5D}" dt="2023-11-25T14:45:16.914" v="39" actId="1076"/>
        <pc:sldMkLst>
          <pc:docMk/>
          <pc:sldMk cId="167931490" sldId="287"/>
        </pc:sldMkLst>
        <pc:spChg chg="add del mod">
          <ac:chgData name="GEOSEPE ALEXANDER ABANTO ESTRADA" userId="S::geosepe_abanto@usmp.pe::729cd4a6-131f-45b8-ba93-8bca5d8a78d4" providerId="AD" clId="Web-{D8BE3D14-AFB3-44C7-BAE8-2FE39C7D7F5D}" dt="2023-11-25T14:45:09.023" v="35"/>
          <ac:spMkLst>
            <pc:docMk/>
            <pc:sldMk cId="167931490" sldId="287"/>
            <ac:spMk id="3" creationId="{A2CED913-C89A-23FE-4EE1-95F6A9498DB9}"/>
          </ac:spMkLst>
        </pc:spChg>
        <pc:picChg chg="del">
          <ac:chgData name="GEOSEPE ALEXANDER ABANTO ESTRADA" userId="S::geosepe_abanto@usmp.pe::729cd4a6-131f-45b8-ba93-8bca5d8a78d4" providerId="AD" clId="Web-{D8BE3D14-AFB3-44C7-BAE8-2FE39C7D7F5D}" dt="2023-11-25T14:45:07.367" v="34"/>
          <ac:picMkLst>
            <pc:docMk/>
            <pc:sldMk cId="167931490" sldId="287"/>
            <ac:picMk id="4" creationId="{2A3A86C6-86C4-49A9-B4E5-07E79F62B3C5}"/>
          </ac:picMkLst>
        </pc:picChg>
        <pc:picChg chg="add mod ord">
          <ac:chgData name="GEOSEPE ALEXANDER ABANTO ESTRADA" userId="S::geosepe_abanto@usmp.pe::729cd4a6-131f-45b8-ba93-8bca5d8a78d4" providerId="AD" clId="Web-{D8BE3D14-AFB3-44C7-BAE8-2FE39C7D7F5D}" dt="2023-11-25T14:45:16.914" v="39" actId="1076"/>
          <ac:picMkLst>
            <pc:docMk/>
            <pc:sldMk cId="167931490" sldId="287"/>
            <ac:picMk id="5" creationId="{FF0C391B-C18A-05CF-460D-F1CB4FF4589C}"/>
          </ac:picMkLst>
        </pc:picChg>
      </pc:sldChg>
      <pc:sldChg chg="addSp delSp modSp add replId">
        <pc:chgData name="GEOSEPE ALEXANDER ABANTO ESTRADA" userId="S::geosepe_abanto@usmp.pe::729cd4a6-131f-45b8-ba93-8bca5d8a78d4" providerId="AD" clId="Web-{D8BE3D14-AFB3-44C7-BAE8-2FE39C7D7F5D}" dt="2023-11-25T14:45:52.774" v="45" actId="1076"/>
        <pc:sldMkLst>
          <pc:docMk/>
          <pc:sldMk cId="3188876280" sldId="288"/>
        </pc:sldMkLst>
        <pc:spChg chg="add del mod">
          <ac:chgData name="GEOSEPE ALEXANDER ABANTO ESTRADA" userId="S::geosepe_abanto@usmp.pe::729cd4a6-131f-45b8-ba93-8bca5d8a78d4" providerId="AD" clId="Web-{D8BE3D14-AFB3-44C7-BAE8-2FE39C7D7F5D}" dt="2023-11-25T14:45:44.649" v="42"/>
          <ac:spMkLst>
            <pc:docMk/>
            <pc:sldMk cId="3188876280" sldId="288"/>
            <ac:spMk id="3" creationId="{A5C26FB2-412E-C172-5089-2CAFDF731D8A}"/>
          </ac:spMkLst>
        </pc:spChg>
        <pc:picChg chg="add mod ord">
          <ac:chgData name="GEOSEPE ALEXANDER ABANTO ESTRADA" userId="S::geosepe_abanto@usmp.pe::729cd4a6-131f-45b8-ba93-8bca5d8a78d4" providerId="AD" clId="Web-{D8BE3D14-AFB3-44C7-BAE8-2FE39C7D7F5D}" dt="2023-11-25T14:45:52.774" v="45" actId="1076"/>
          <ac:picMkLst>
            <pc:docMk/>
            <pc:sldMk cId="3188876280" sldId="288"/>
            <ac:picMk id="4" creationId="{01B0960C-BBF1-A534-C404-7E2CDE0E9A8B}"/>
          </ac:picMkLst>
        </pc:picChg>
        <pc:picChg chg="del">
          <ac:chgData name="GEOSEPE ALEXANDER ABANTO ESTRADA" userId="S::geosepe_abanto@usmp.pe::729cd4a6-131f-45b8-ba93-8bca5d8a78d4" providerId="AD" clId="Web-{D8BE3D14-AFB3-44C7-BAE8-2FE39C7D7F5D}" dt="2023-11-25T14:45:41.634" v="41"/>
          <ac:picMkLst>
            <pc:docMk/>
            <pc:sldMk cId="3188876280" sldId="288"/>
            <ac:picMk id="5" creationId="{FF0C391B-C18A-05CF-460D-F1CB4FF4589C}"/>
          </ac:picMkLst>
        </pc:picChg>
      </pc:sldChg>
    </pc:docChg>
  </pc:docChgLst>
  <pc:docChgLst>
    <pc:chgData name="GEOSEPE ALEXANDER ABANTO ESTRADA" userId="S::geosepe_abanto@usmp.pe::729cd4a6-131f-45b8-ba93-8bca5d8a78d4" providerId="AD" clId="Web-{BF6E231C-5BB7-460A-9E93-B21F765BE3AD}"/>
    <pc:docChg chg="modSld">
      <pc:chgData name="GEOSEPE ALEXANDER ABANTO ESTRADA" userId="S::geosepe_abanto@usmp.pe::729cd4a6-131f-45b8-ba93-8bca5d8a78d4" providerId="AD" clId="Web-{BF6E231C-5BB7-460A-9E93-B21F765BE3AD}" dt="2023-11-25T04:52:47.830" v="11" actId="20577"/>
      <pc:docMkLst>
        <pc:docMk/>
      </pc:docMkLst>
      <pc:sldChg chg="modSp">
        <pc:chgData name="GEOSEPE ALEXANDER ABANTO ESTRADA" userId="S::geosepe_abanto@usmp.pe::729cd4a6-131f-45b8-ba93-8bca5d8a78d4" providerId="AD" clId="Web-{BF6E231C-5BB7-460A-9E93-B21F765BE3AD}" dt="2023-11-25T04:52:27.064" v="9" actId="20577"/>
        <pc:sldMkLst>
          <pc:docMk/>
          <pc:sldMk cId="3802456838" sldId="257"/>
        </pc:sldMkLst>
        <pc:spChg chg="mod">
          <ac:chgData name="GEOSEPE ALEXANDER ABANTO ESTRADA" userId="S::geosepe_abanto@usmp.pe::729cd4a6-131f-45b8-ba93-8bca5d8a78d4" providerId="AD" clId="Web-{BF6E231C-5BB7-460A-9E93-B21F765BE3AD}" dt="2023-11-25T04:52:27.064" v="9" actId="20577"/>
          <ac:spMkLst>
            <pc:docMk/>
            <pc:sldMk cId="3802456838" sldId="257"/>
            <ac:spMk id="2" creationId="{B3AF80E8-2B0B-62FF-29E1-BF515AF56DBB}"/>
          </ac:spMkLst>
        </pc:spChg>
      </pc:sldChg>
      <pc:sldChg chg="modSp">
        <pc:chgData name="GEOSEPE ALEXANDER ABANTO ESTRADA" userId="S::geosepe_abanto@usmp.pe::729cd4a6-131f-45b8-ba93-8bca5d8a78d4" providerId="AD" clId="Web-{BF6E231C-5BB7-460A-9E93-B21F765BE3AD}" dt="2023-11-25T04:52:18.563" v="1" actId="20577"/>
        <pc:sldMkLst>
          <pc:docMk/>
          <pc:sldMk cId="3218409484" sldId="260"/>
        </pc:sldMkLst>
        <pc:spChg chg="mod">
          <ac:chgData name="GEOSEPE ALEXANDER ABANTO ESTRADA" userId="S::geosepe_abanto@usmp.pe::729cd4a6-131f-45b8-ba93-8bca5d8a78d4" providerId="AD" clId="Web-{BF6E231C-5BB7-460A-9E93-B21F765BE3AD}" dt="2023-11-25T04:52:18.563" v="1" actId="20577"/>
          <ac:spMkLst>
            <pc:docMk/>
            <pc:sldMk cId="3218409484" sldId="260"/>
            <ac:spMk id="2" creationId="{6D1667F4-1EE3-8FDF-0450-1452109967AB}"/>
          </ac:spMkLst>
        </pc:spChg>
      </pc:sldChg>
      <pc:sldChg chg="modSp">
        <pc:chgData name="GEOSEPE ALEXANDER ABANTO ESTRADA" userId="S::geosepe_abanto@usmp.pe::729cd4a6-131f-45b8-ba93-8bca5d8a78d4" providerId="AD" clId="Web-{BF6E231C-5BB7-460A-9E93-B21F765BE3AD}" dt="2023-11-25T04:52:47.830" v="11" actId="20577"/>
        <pc:sldMkLst>
          <pc:docMk/>
          <pc:sldMk cId="4277229849" sldId="262"/>
        </pc:sldMkLst>
        <pc:spChg chg="mod">
          <ac:chgData name="GEOSEPE ALEXANDER ABANTO ESTRADA" userId="S::geosepe_abanto@usmp.pe::729cd4a6-131f-45b8-ba93-8bca5d8a78d4" providerId="AD" clId="Web-{BF6E231C-5BB7-460A-9E93-B21F765BE3AD}" dt="2023-11-25T04:52:47.830" v="11" actId="20577"/>
          <ac:spMkLst>
            <pc:docMk/>
            <pc:sldMk cId="4277229849" sldId="262"/>
            <ac:spMk id="2" creationId="{16662FBE-6427-43EA-677E-7719E0A48B37}"/>
          </ac:spMkLst>
        </pc:spChg>
      </pc:sldChg>
    </pc:docChg>
  </pc:docChgLst>
  <pc:docChgLst>
    <pc:chgData name="GIOMAR ANDRE CORDOVA HUAMANI" userId="S::giomar_cordova@usmp.pe::594c7fca-879d-48ef-bf82-365884aa9c7d" providerId="AD" clId="Web-{EAF6D699-E3CB-4ACF-B1DF-AD451BC87A13}"/>
    <pc:docChg chg="addSld modSld">
      <pc:chgData name="GIOMAR ANDRE CORDOVA HUAMANI" userId="S::giomar_cordova@usmp.pe::594c7fca-879d-48ef-bf82-365884aa9c7d" providerId="AD" clId="Web-{EAF6D699-E3CB-4ACF-B1DF-AD451BC87A13}" dt="2023-11-25T06:39:27.327" v="244" actId="20577"/>
      <pc:docMkLst>
        <pc:docMk/>
      </pc:docMkLst>
      <pc:sldChg chg="addSp delSp modSp mod setBg">
        <pc:chgData name="GIOMAR ANDRE CORDOVA HUAMANI" userId="S::giomar_cordova@usmp.pe::594c7fca-879d-48ef-bf82-365884aa9c7d" providerId="AD" clId="Web-{EAF6D699-E3CB-4ACF-B1DF-AD451BC87A13}" dt="2023-11-25T06:37:28.121" v="226" actId="1076"/>
        <pc:sldMkLst>
          <pc:docMk/>
          <pc:sldMk cId="1430577345" sldId="256"/>
        </pc:sldMkLst>
        <pc:spChg chg="mod">
          <ac:chgData name="GIOMAR ANDRE CORDOVA HUAMANI" userId="S::giomar_cordova@usmp.pe::594c7fca-879d-48ef-bf82-365884aa9c7d" providerId="AD" clId="Web-{EAF6D699-E3CB-4ACF-B1DF-AD451BC87A13}" dt="2023-11-25T06:36:52.401" v="212" actId="1076"/>
          <ac:spMkLst>
            <pc:docMk/>
            <pc:sldMk cId="1430577345" sldId="256"/>
            <ac:spMk id="2" creationId="{892750D7-24A8-49FA-A959-E247A4E3585A}"/>
          </ac:spMkLst>
        </pc:spChg>
        <pc:spChg chg="mod">
          <ac:chgData name="GIOMAR ANDRE CORDOVA HUAMANI" userId="S::giomar_cordova@usmp.pe::594c7fca-879d-48ef-bf82-365884aa9c7d" providerId="AD" clId="Web-{EAF6D699-E3CB-4ACF-B1DF-AD451BC87A13}" dt="2023-11-25T06:37:28.121" v="226" actId="1076"/>
          <ac:spMkLst>
            <pc:docMk/>
            <pc:sldMk cId="1430577345" sldId="256"/>
            <ac:spMk id="3" creationId="{222436C3-4762-4542-9B41-D8B4CC95F6DE}"/>
          </ac:spMkLst>
        </pc:spChg>
        <pc:spChg chg="del mod ord">
          <ac:chgData name="GIOMAR ANDRE CORDOVA HUAMANI" userId="S::giomar_cordova@usmp.pe::594c7fca-879d-48ef-bf82-365884aa9c7d" providerId="AD" clId="Web-{EAF6D699-E3CB-4ACF-B1DF-AD451BC87A13}" dt="2023-11-25T06:36:27.104" v="206"/>
          <ac:spMkLst>
            <pc:docMk/>
            <pc:sldMk cId="1430577345" sldId="256"/>
            <ac:spMk id="5" creationId="{C86B59E5-463E-C207-B9FF-1BBB00B50C5A}"/>
          </ac:spMkLst>
        </pc:spChg>
        <pc:spChg chg="add del">
          <ac:chgData name="GIOMAR ANDRE CORDOVA HUAMANI" userId="S::giomar_cordova@usmp.pe::594c7fca-879d-48ef-bf82-365884aa9c7d" providerId="AD" clId="Web-{EAF6D699-E3CB-4ACF-B1DF-AD451BC87A13}" dt="2023-11-25T06:35:56.525" v="169"/>
          <ac:spMkLst>
            <pc:docMk/>
            <pc:sldMk cId="1430577345" sldId="256"/>
            <ac:spMk id="10" creationId="{9F7D788E-2C1B-4EF4-8719-12613771FF98}"/>
          </ac:spMkLst>
        </pc:spChg>
        <pc:spChg chg="add del">
          <ac:chgData name="GIOMAR ANDRE CORDOVA HUAMANI" userId="S::giomar_cordova@usmp.pe::594c7fca-879d-48ef-bf82-365884aa9c7d" providerId="AD" clId="Web-{EAF6D699-E3CB-4ACF-B1DF-AD451BC87A13}" dt="2023-11-25T06:35:56.525" v="169"/>
          <ac:spMkLst>
            <pc:docMk/>
            <pc:sldMk cId="1430577345" sldId="256"/>
            <ac:spMk id="12" creationId="{7C54E824-C0F4-480B-BC88-689F50C45FBD}"/>
          </ac:spMkLst>
        </pc:spChg>
        <pc:spChg chg="add del">
          <ac:chgData name="GIOMAR ANDRE CORDOVA HUAMANI" userId="S::giomar_cordova@usmp.pe::594c7fca-879d-48ef-bf82-365884aa9c7d" providerId="AD" clId="Web-{EAF6D699-E3CB-4ACF-B1DF-AD451BC87A13}" dt="2023-11-25T06:35:56.525" v="169"/>
          <ac:spMkLst>
            <pc:docMk/>
            <pc:sldMk cId="1430577345" sldId="256"/>
            <ac:spMk id="14" creationId="{58DEA6A1-FC5C-4E6E-BBBF-7E472949B394}"/>
          </ac:spMkLst>
        </pc:spChg>
        <pc:spChg chg="add del">
          <ac:chgData name="GIOMAR ANDRE CORDOVA HUAMANI" userId="S::giomar_cordova@usmp.pe::594c7fca-879d-48ef-bf82-365884aa9c7d" providerId="AD" clId="Web-{EAF6D699-E3CB-4ACF-B1DF-AD451BC87A13}" dt="2023-11-25T06:35:56.525" v="169"/>
          <ac:spMkLst>
            <pc:docMk/>
            <pc:sldMk cId="1430577345" sldId="256"/>
            <ac:spMk id="16" creationId="{96AAAC3B-1954-46B7-BBAC-27DFF5B5295F}"/>
          </ac:spMkLst>
        </pc:spChg>
        <pc:spChg chg="add del">
          <ac:chgData name="GIOMAR ANDRE CORDOVA HUAMANI" userId="S::giomar_cordova@usmp.pe::594c7fca-879d-48ef-bf82-365884aa9c7d" providerId="AD" clId="Web-{EAF6D699-E3CB-4ACF-B1DF-AD451BC87A13}" dt="2023-11-25T06:35:56.525" v="169"/>
          <ac:spMkLst>
            <pc:docMk/>
            <pc:sldMk cId="1430577345" sldId="256"/>
            <ac:spMk id="18" creationId="{A5AD6500-BB62-4AAC-9D2F-C10DDC90CBB1}"/>
          </ac:spMkLst>
        </pc:spChg>
        <pc:spChg chg="add del">
          <ac:chgData name="GIOMAR ANDRE CORDOVA HUAMANI" userId="S::giomar_cordova@usmp.pe::594c7fca-879d-48ef-bf82-365884aa9c7d" providerId="AD" clId="Web-{EAF6D699-E3CB-4ACF-B1DF-AD451BC87A13}" dt="2023-11-25T06:36:45.417" v="211"/>
          <ac:spMkLst>
            <pc:docMk/>
            <pc:sldMk cId="1430577345" sldId="256"/>
            <ac:spMk id="20" creationId="{346163D3-B666-4446-84C6-9902EB936B6E}"/>
          </ac:spMkLst>
        </pc:spChg>
        <pc:spChg chg="add del">
          <ac:chgData name="GIOMAR ANDRE CORDOVA HUAMANI" userId="S::giomar_cordova@usmp.pe::594c7fca-879d-48ef-bf82-365884aa9c7d" providerId="AD" clId="Web-{EAF6D699-E3CB-4ACF-B1DF-AD451BC87A13}" dt="2023-11-25T06:36:45.417" v="211"/>
          <ac:spMkLst>
            <pc:docMk/>
            <pc:sldMk cId="1430577345" sldId="256"/>
            <ac:spMk id="23" creationId="{04357C93-F0CB-4A1C-8F77-4E9063789819}"/>
          </ac:spMkLst>
        </pc:spChg>
        <pc:spChg chg="add del">
          <ac:chgData name="GIOMAR ANDRE CORDOVA HUAMANI" userId="S::giomar_cordova@usmp.pe::594c7fca-879d-48ef-bf82-365884aa9c7d" providerId="AD" clId="Web-{EAF6D699-E3CB-4ACF-B1DF-AD451BC87A13}" dt="2023-11-25T06:36:42.261" v="208"/>
          <ac:spMkLst>
            <pc:docMk/>
            <pc:sldMk cId="1430577345" sldId="256"/>
            <ac:spMk id="29" creationId="{C1DD1A8A-57D5-4A81-AD04-532B043C5611}"/>
          </ac:spMkLst>
        </pc:spChg>
        <pc:spChg chg="add del">
          <ac:chgData name="GIOMAR ANDRE CORDOVA HUAMANI" userId="S::giomar_cordova@usmp.pe::594c7fca-879d-48ef-bf82-365884aa9c7d" providerId="AD" clId="Web-{EAF6D699-E3CB-4ACF-B1DF-AD451BC87A13}" dt="2023-11-25T06:36:42.261" v="208"/>
          <ac:spMkLst>
            <pc:docMk/>
            <pc:sldMk cId="1430577345" sldId="256"/>
            <ac:spMk id="31" creationId="{007891EC-4501-44ED-A8C8-B11B6DB767AB}"/>
          </ac:spMkLst>
        </pc:spChg>
        <pc:spChg chg="add del">
          <ac:chgData name="GIOMAR ANDRE CORDOVA HUAMANI" userId="S::giomar_cordova@usmp.pe::594c7fca-879d-48ef-bf82-365884aa9c7d" providerId="AD" clId="Web-{EAF6D699-E3CB-4ACF-B1DF-AD451BC87A13}" dt="2023-11-25T06:36:45.386" v="210"/>
          <ac:spMkLst>
            <pc:docMk/>
            <pc:sldMk cId="1430577345" sldId="256"/>
            <ac:spMk id="33" creationId="{8D6EA299-0840-6DEA-E670-C49AEBC87E89}"/>
          </ac:spMkLst>
        </pc:spChg>
        <pc:spChg chg="add del">
          <ac:chgData name="GIOMAR ANDRE CORDOVA HUAMANI" userId="S::giomar_cordova@usmp.pe::594c7fca-879d-48ef-bf82-365884aa9c7d" providerId="AD" clId="Web-{EAF6D699-E3CB-4ACF-B1DF-AD451BC87A13}" dt="2023-11-25T06:36:45.386" v="210"/>
          <ac:spMkLst>
            <pc:docMk/>
            <pc:sldMk cId="1430577345" sldId="256"/>
            <ac:spMk id="35" creationId="{AE3A741D-C19B-960A-5803-1C5887147820}"/>
          </ac:spMkLst>
        </pc:spChg>
        <pc:spChg chg="add del">
          <ac:chgData name="GIOMAR ANDRE CORDOVA HUAMANI" userId="S::giomar_cordova@usmp.pe::594c7fca-879d-48ef-bf82-365884aa9c7d" providerId="AD" clId="Web-{EAF6D699-E3CB-4ACF-B1DF-AD451BC87A13}" dt="2023-11-25T06:36:45.386" v="210"/>
          <ac:spMkLst>
            <pc:docMk/>
            <pc:sldMk cId="1430577345" sldId="256"/>
            <ac:spMk id="36" creationId="{DC39DE25-0E4E-0AA7-0932-1D78C2372786}"/>
          </ac:spMkLst>
        </pc:spChg>
        <pc:spChg chg="add">
          <ac:chgData name="GIOMAR ANDRE CORDOVA HUAMANI" userId="S::giomar_cordova@usmp.pe::594c7fca-879d-48ef-bf82-365884aa9c7d" providerId="AD" clId="Web-{EAF6D699-E3CB-4ACF-B1DF-AD451BC87A13}" dt="2023-11-25T06:36:45.417" v="211"/>
          <ac:spMkLst>
            <pc:docMk/>
            <pc:sldMk cId="1430577345" sldId="256"/>
            <ac:spMk id="37" creationId="{BAC3F7D4-9613-0E1F-901C-98FE831DEBC0}"/>
          </ac:spMkLst>
        </pc:spChg>
        <pc:spChg chg="add">
          <ac:chgData name="GIOMAR ANDRE CORDOVA HUAMANI" userId="S::giomar_cordova@usmp.pe::594c7fca-879d-48ef-bf82-365884aa9c7d" providerId="AD" clId="Web-{EAF6D699-E3CB-4ACF-B1DF-AD451BC87A13}" dt="2023-11-25T06:36:45.417" v="211"/>
          <ac:spMkLst>
            <pc:docMk/>
            <pc:sldMk cId="1430577345" sldId="256"/>
            <ac:spMk id="39" creationId="{AFD5167C-AF48-26F0-7A9F-3F7643374872}"/>
          </ac:spMkLst>
        </pc:spChg>
        <pc:spChg chg="add">
          <ac:chgData name="GIOMAR ANDRE CORDOVA HUAMANI" userId="S::giomar_cordova@usmp.pe::594c7fca-879d-48ef-bf82-365884aa9c7d" providerId="AD" clId="Web-{EAF6D699-E3CB-4ACF-B1DF-AD451BC87A13}" dt="2023-11-25T06:36:45.417" v="211"/>
          <ac:spMkLst>
            <pc:docMk/>
            <pc:sldMk cId="1430577345" sldId="256"/>
            <ac:spMk id="40" creationId="{4D60F200-5EB0-B223-2439-C96C67F0FEE1}"/>
          </ac:spMkLst>
        </pc:spChg>
        <pc:spChg chg="add">
          <ac:chgData name="GIOMAR ANDRE CORDOVA HUAMANI" userId="S::giomar_cordova@usmp.pe::594c7fca-879d-48ef-bf82-365884aa9c7d" providerId="AD" clId="Web-{EAF6D699-E3CB-4ACF-B1DF-AD451BC87A13}" dt="2023-11-25T06:36:45.417" v="211"/>
          <ac:spMkLst>
            <pc:docMk/>
            <pc:sldMk cId="1430577345" sldId="256"/>
            <ac:spMk id="41" creationId="{87B30A01-FCA8-86A5-A840-C32A3BE2EDD6}"/>
          </ac:spMkLst>
        </pc:spChg>
        <pc:spChg chg="add">
          <ac:chgData name="GIOMAR ANDRE CORDOVA HUAMANI" userId="S::giomar_cordova@usmp.pe::594c7fca-879d-48ef-bf82-365884aa9c7d" providerId="AD" clId="Web-{EAF6D699-E3CB-4ACF-B1DF-AD451BC87A13}" dt="2023-11-25T06:36:45.417" v="211"/>
          <ac:spMkLst>
            <pc:docMk/>
            <pc:sldMk cId="1430577345" sldId="256"/>
            <ac:spMk id="42" creationId="{74067CD3-146F-6228-E362-39AA720C25F7}"/>
          </ac:spMkLst>
        </pc:spChg>
        <pc:spChg chg="add">
          <ac:chgData name="GIOMAR ANDRE CORDOVA HUAMANI" userId="S::giomar_cordova@usmp.pe::594c7fca-879d-48ef-bf82-365884aa9c7d" providerId="AD" clId="Web-{EAF6D699-E3CB-4ACF-B1DF-AD451BC87A13}" dt="2023-11-25T06:36:45.417" v="211"/>
          <ac:spMkLst>
            <pc:docMk/>
            <pc:sldMk cId="1430577345" sldId="256"/>
            <ac:spMk id="43" creationId="{271C7E5C-A0F8-E9FA-56DB-31A257FD4EDB}"/>
          </ac:spMkLst>
        </pc:spChg>
        <pc:spChg chg="add">
          <ac:chgData name="GIOMAR ANDRE CORDOVA HUAMANI" userId="S::giomar_cordova@usmp.pe::594c7fca-879d-48ef-bf82-365884aa9c7d" providerId="AD" clId="Web-{EAF6D699-E3CB-4ACF-B1DF-AD451BC87A13}" dt="2023-11-25T06:36:45.417" v="211"/>
          <ac:spMkLst>
            <pc:docMk/>
            <pc:sldMk cId="1430577345" sldId="256"/>
            <ac:spMk id="44" creationId="{33F70A3C-4474-2A39-470C-FD55A8837503}"/>
          </ac:spMkLst>
        </pc:spChg>
        <pc:grpChg chg="add del">
          <ac:chgData name="GIOMAR ANDRE CORDOVA HUAMANI" userId="S::giomar_cordova@usmp.pe::594c7fca-879d-48ef-bf82-365884aa9c7d" providerId="AD" clId="Web-{EAF6D699-E3CB-4ACF-B1DF-AD451BC87A13}" dt="2023-11-25T06:36:45.417" v="211"/>
          <ac:grpSpMkLst>
            <pc:docMk/>
            <pc:sldMk cId="1430577345" sldId="256"/>
            <ac:grpSpMk id="21" creationId="{3AF6A671-C637-4547-85F4-51B6D1881399}"/>
          </ac:grpSpMkLst>
        </pc:grpChg>
        <pc:picChg chg="add del">
          <ac:chgData name="GIOMAR ANDRE CORDOVA HUAMANI" userId="S::giomar_cordova@usmp.pe::594c7fca-879d-48ef-bf82-365884aa9c7d" providerId="AD" clId="Web-{EAF6D699-E3CB-4ACF-B1DF-AD451BC87A13}" dt="2023-11-25T06:36:42.261" v="208"/>
          <ac:picMkLst>
            <pc:docMk/>
            <pc:sldMk cId="1430577345" sldId="256"/>
            <ac:picMk id="25" creationId="{E1E25F61-35AE-D601-7EBB-FB373842C578}"/>
          </ac:picMkLst>
        </pc:picChg>
        <pc:picChg chg="add del">
          <ac:chgData name="GIOMAR ANDRE CORDOVA HUAMANI" userId="S::giomar_cordova@usmp.pe::594c7fca-879d-48ef-bf82-365884aa9c7d" providerId="AD" clId="Web-{EAF6D699-E3CB-4ACF-B1DF-AD451BC87A13}" dt="2023-11-25T06:36:45.386" v="210"/>
          <ac:picMkLst>
            <pc:docMk/>
            <pc:sldMk cId="1430577345" sldId="256"/>
            <ac:picMk id="34" creationId="{6EB7D957-BD14-017C-1458-F7D6EE74E795}"/>
          </ac:picMkLst>
        </pc:picChg>
        <pc:picChg chg="add">
          <ac:chgData name="GIOMAR ANDRE CORDOVA HUAMANI" userId="S::giomar_cordova@usmp.pe::594c7fca-879d-48ef-bf82-365884aa9c7d" providerId="AD" clId="Web-{EAF6D699-E3CB-4ACF-B1DF-AD451BC87A13}" dt="2023-11-25T06:36:45.417" v="211"/>
          <ac:picMkLst>
            <pc:docMk/>
            <pc:sldMk cId="1430577345" sldId="256"/>
            <ac:picMk id="38" creationId="{75631224-796D-2589-BB2D-683DE4EDC5B6}"/>
          </ac:picMkLst>
        </pc:picChg>
      </pc:sldChg>
      <pc:sldChg chg="addSp modSp mod setBg">
        <pc:chgData name="GIOMAR ANDRE CORDOVA HUAMANI" userId="S::giomar_cordova@usmp.pe::594c7fca-879d-48ef-bf82-365884aa9c7d" providerId="AD" clId="Web-{EAF6D699-E3CB-4ACF-B1DF-AD451BC87A13}" dt="2023-11-25T06:37:37.965" v="227"/>
        <pc:sldMkLst>
          <pc:docMk/>
          <pc:sldMk cId="3802456838" sldId="257"/>
        </pc:sldMkLst>
        <pc:spChg chg="mod">
          <ac:chgData name="GIOMAR ANDRE CORDOVA HUAMANI" userId="S::giomar_cordova@usmp.pe::594c7fca-879d-48ef-bf82-365884aa9c7d" providerId="AD" clId="Web-{EAF6D699-E3CB-4ACF-B1DF-AD451BC87A13}" dt="2023-11-25T06:37:37.965" v="227"/>
          <ac:spMkLst>
            <pc:docMk/>
            <pc:sldMk cId="3802456838" sldId="257"/>
            <ac:spMk id="2" creationId="{B3AF80E8-2B0B-62FF-29E1-BF515AF56DBB}"/>
          </ac:spMkLst>
        </pc:spChg>
        <pc:spChg chg="mod">
          <ac:chgData name="GIOMAR ANDRE CORDOVA HUAMANI" userId="S::giomar_cordova@usmp.pe::594c7fca-879d-48ef-bf82-365884aa9c7d" providerId="AD" clId="Web-{EAF6D699-E3CB-4ACF-B1DF-AD451BC87A13}" dt="2023-11-25T06:37:37.965" v="227"/>
          <ac:spMkLst>
            <pc:docMk/>
            <pc:sldMk cId="3802456838" sldId="257"/>
            <ac:spMk id="3" creationId="{B677DC0B-D9F8-94A1-4BD3-2F8F71A916A9}"/>
          </ac:spMkLst>
        </pc:spChg>
        <pc:spChg chg="add">
          <ac:chgData name="GIOMAR ANDRE CORDOVA HUAMANI" userId="S::giomar_cordova@usmp.pe::594c7fca-879d-48ef-bf82-365884aa9c7d" providerId="AD" clId="Web-{EAF6D699-E3CB-4ACF-B1DF-AD451BC87A13}" dt="2023-11-25T06:37:37.965" v="227"/>
          <ac:spMkLst>
            <pc:docMk/>
            <pc:sldMk cId="3802456838" sldId="257"/>
            <ac:spMk id="9" creationId="{C0763A76-9F1C-4FC5-82B7-DD475DA461B2}"/>
          </ac:spMkLst>
        </pc:spChg>
        <pc:spChg chg="add">
          <ac:chgData name="GIOMAR ANDRE CORDOVA HUAMANI" userId="S::giomar_cordova@usmp.pe::594c7fca-879d-48ef-bf82-365884aa9c7d" providerId="AD" clId="Web-{EAF6D699-E3CB-4ACF-B1DF-AD451BC87A13}" dt="2023-11-25T06:37:37.965" v="227"/>
          <ac:spMkLst>
            <pc:docMk/>
            <pc:sldMk cId="3802456838" sldId="257"/>
            <ac:spMk id="11" creationId="{E81BF4F6-F2CF-4984-9D14-D6966D92F99F}"/>
          </ac:spMkLst>
        </pc:spChg>
        <pc:picChg chg="add">
          <ac:chgData name="GIOMAR ANDRE CORDOVA HUAMANI" userId="S::giomar_cordova@usmp.pe::594c7fca-879d-48ef-bf82-365884aa9c7d" providerId="AD" clId="Web-{EAF6D699-E3CB-4ACF-B1DF-AD451BC87A13}" dt="2023-11-25T06:37:37.965" v="227"/>
          <ac:picMkLst>
            <pc:docMk/>
            <pc:sldMk cId="3802456838" sldId="257"/>
            <ac:picMk id="5" creationId="{03ACBFA6-E0D7-98CA-DD02-07CAE2E82DFE}"/>
          </ac:picMkLst>
        </pc:picChg>
      </pc:sldChg>
      <pc:sldChg chg="addSp delSp modSp mod setBg setClrOvrMap">
        <pc:chgData name="GIOMAR ANDRE CORDOVA HUAMANI" userId="S::giomar_cordova@usmp.pe::594c7fca-879d-48ef-bf82-365884aa9c7d" providerId="AD" clId="Web-{EAF6D699-E3CB-4ACF-B1DF-AD451BC87A13}" dt="2023-11-25T06:38:17.435" v="232"/>
        <pc:sldMkLst>
          <pc:docMk/>
          <pc:sldMk cId="438500157" sldId="259"/>
        </pc:sldMkLst>
        <pc:spChg chg="mod">
          <ac:chgData name="GIOMAR ANDRE CORDOVA HUAMANI" userId="S::giomar_cordova@usmp.pe::594c7fca-879d-48ef-bf82-365884aa9c7d" providerId="AD" clId="Web-{EAF6D699-E3CB-4ACF-B1DF-AD451BC87A13}" dt="2023-11-25T06:38:17.435" v="232"/>
          <ac:spMkLst>
            <pc:docMk/>
            <pc:sldMk cId="438500157" sldId="259"/>
            <ac:spMk id="2" creationId="{9E031D0B-86C6-6EEC-4B0A-870FA320836F}"/>
          </ac:spMkLst>
        </pc:spChg>
        <pc:spChg chg="mod">
          <ac:chgData name="GIOMAR ANDRE CORDOVA HUAMANI" userId="S::giomar_cordova@usmp.pe::594c7fca-879d-48ef-bf82-365884aa9c7d" providerId="AD" clId="Web-{EAF6D699-E3CB-4ACF-B1DF-AD451BC87A13}" dt="2023-11-25T06:38:17.435" v="232"/>
          <ac:spMkLst>
            <pc:docMk/>
            <pc:sldMk cId="438500157" sldId="259"/>
            <ac:spMk id="3" creationId="{C0B8EFDB-6D49-2503-D0E7-45E94BA1FCF4}"/>
          </ac:spMkLst>
        </pc:spChg>
        <pc:spChg chg="mod">
          <ac:chgData name="GIOMAR ANDRE CORDOVA HUAMANI" userId="S::giomar_cordova@usmp.pe::594c7fca-879d-48ef-bf82-365884aa9c7d" providerId="AD" clId="Web-{EAF6D699-E3CB-4ACF-B1DF-AD451BC87A13}" dt="2023-11-25T06:38:17.435" v="232"/>
          <ac:spMkLst>
            <pc:docMk/>
            <pc:sldMk cId="438500157" sldId="259"/>
            <ac:spMk id="4" creationId="{DF29911B-FD1C-F512-39FD-C35EA78365B7}"/>
          </ac:spMkLst>
        </pc:spChg>
        <pc:spChg chg="add del">
          <ac:chgData name="GIOMAR ANDRE CORDOVA HUAMANI" userId="S::giomar_cordova@usmp.pe::594c7fca-879d-48ef-bf82-365884aa9c7d" providerId="AD" clId="Web-{EAF6D699-E3CB-4ACF-B1DF-AD451BC87A13}" dt="2023-11-25T06:38:11.325" v="229"/>
          <ac:spMkLst>
            <pc:docMk/>
            <pc:sldMk cId="438500157" sldId="259"/>
            <ac:spMk id="9" creationId="{428D436F-9ACD-4C92-AFC8-C934C527A6A4}"/>
          </ac:spMkLst>
        </pc:spChg>
        <pc:spChg chg="add del">
          <ac:chgData name="GIOMAR ANDRE CORDOVA HUAMANI" userId="S::giomar_cordova@usmp.pe::594c7fca-879d-48ef-bf82-365884aa9c7d" providerId="AD" clId="Web-{EAF6D699-E3CB-4ACF-B1DF-AD451BC87A13}" dt="2023-11-25T06:38:11.325" v="229"/>
          <ac:spMkLst>
            <pc:docMk/>
            <pc:sldMk cId="438500157" sldId="259"/>
            <ac:spMk id="11" creationId="{090538E0-A884-4E60-A6AB-77D830E2FCED}"/>
          </ac:spMkLst>
        </pc:spChg>
        <pc:spChg chg="add del">
          <ac:chgData name="GIOMAR ANDRE CORDOVA HUAMANI" userId="S::giomar_cordova@usmp.pe::594c7fca-879d-48ef-bf82-365884aa9c7d" providerId="AD" clId="Web-{EAF6D699-E3CB-4ACF-B1DF-AD451BC87A13}" dt="2023-11-25T06:38:11.325" v="229"/>
          <ac:spMkLst>
            <pc:docMk/>
            <pc:sldMk cId="438500157" sldId="259"/>
            <ac:spMk id="13" creationId="{DB0D7DD0-1C67-4D4C-9E06-678233DB8468}"/>
          </ac:spMkLst>
        </pc:spChg>
        <pc:spChg chg="add del">
          <ac:chgData name="GIOMAR ANDRE CORDOVA HUAMANI" userId="S::giomar_cordova@usmp.pe::594c7fca-879d-48ef-bf82-365884aa9c7d" providerId="AD" clId="Web-{EAF6D699-E3CB-4ACF-B1DF-AD451BC87A13}" dt="2023-11-25T06:38:17.435" v="231"/>
          <ac:spMkLst>
            <pc:docMk/>
            <pc:sldMk cId="438500157" sldId="259"/>
            <ac:spMk id="15" creationId="{FEF085B8-A2C0-4A6F-B663-CCC56F3CD373}"/>
          </ac:spMkLst>
        </pc:spChg>
        <pc:spChg chg="add del">
          <ac:chgData name="GIOMAR ANDRE CORDOVA HUAMANI" userId="S::giomar_cordova@usmp.pe::594c7fca-879d-48ef-bf82-365884aa9c7d" providerId="AD" clId="Web-{EAF6D699-E3CB-4ACF-B1DF-AD451BC87A13}" dt="2023-11-25T06:38:17.435" v="231"/>
          <ac:spMkLst>
            <pc:docMk/>
            <pc:sldMk cId="438500157" sldId="259"/>
            <ac:spMk id="16" creationId="{2658F6D6-96E0-421A-96D6-3DF404008543}"/>
          </ac:spMkLst>
        </pc:spChg>
        <pc:spChg chg="add del">
          <ac:chgData name="GIOMAR ANDRE CORDOVA HUAMANI" userId="S::giomar_cordova@usmp.pe::594c7fca-879d-48ef-bf82-365884aa9c7d" providerId="AD" clId="Web-{EAF6D699-E3CB-4ACF-B1DF-AD451BC87A13}" dt="2023-11-25T06:38:17.435" v="231"/>
          <ac:spMkLst>
            <pc:docMk/>
            <pc:sldMk cId="438500157" sldId="259"/>
            <ac:spMk id="17" creationId="{3CF62545-93A0-4FD5-9B48-48DCA794CBA1}"/>
          </ac:spMkLst>
        </pc:spChg>
        <pc:spChg chg="add">
          <ac:chgData name="GIOMAR ANDRE CORDOVA HUAMANI" userId="S::giomar_cordova@usmp.pe::594c7fca-879d-48ef-bf82-365884aa9c7d" providerId="AD" clId="Web-{EAF6D699-E3CB-4ACF-B1DF-AD451BC87A13}" dt="2023-11-25T06:38:17.435" v="232"/>
          <ac:spMkLst>
            <pc:docMk/>
            <pc:sldMk cId="438500157" sldId="259"/>
            <ac:spMk id="19" creationId="{E35A04CF-97D4-4FF7-B359-C546B1F62E54}"/>
          </ac:spMkLst>
        </pc:spChg>
        <pc:spChg chg="add">
          <ac:chgData name="GIOMAR ANDRE CORDOVA HUAMANI" userId="S::giomar_cordova@usmp.pe::594c7fca-879d-48ef-bf82-365884aa9c7d" providerId="AD" clId="Web-{EAF6D699-E3CB-4ACF-B1DF-AD451BC87A13}" dt="2023-11-25T06:38:17.435" v="232"/>
          <ac:spMkLst>
            <pc:docMk/>
            <pc:sldMk cId="438500157" sldId="259"/>
            <ac:spMk id="20" creationId="{1DE7243B-5109-444B-8FAF-7437C66BC0E9}"/>
          </ac:spMkLst>
        </pc:spChg>
        <pc:spChg chg="add">
          <ac:chgData name="GIOMAR ANDRE CORDOVA HUAMANI" userId="S::giomar_cordova@usmp.pe::594c7fca-879d-48ef-bf82-365884aa9c7d" providerId="AD" clId="Web-{EAF6D699-E3CB-4ACF-B1DF-AD451BC87A13}" dt="2023-11-25T06:38:17.435" v="232"/>
          <ac:spMkLst>
            <pc:docMk/>
            <pc:sldMk cId="438500157" sldId="259"/>
            <ac:spMk id="21" creationId="{4C5D6221-DA7B-4611-AA26-7D8E349FDE96}"/>
          </ac:spMkLst>
        </pc:spChg>
      </pc:sldChg>
      <pc:sldChg chg="addSp modSp mod setBg">
        <pc:chgData name="GIOMAR ANDRE CORDOVA HUAMANI" userId="S::giomar_cordova@usmp.pe::594c7fca-879d-48ef-bf82-365884aa9c7d" providerId="AD" clId="Web-{EAF6D699-E3CB-4ACF-B1DF-AD451BC87A13}" dt="2023-11-25T06:38:42.748" v="236" actId="1076"/>
        <pc:sldMkLst>
          <pc:docMk/>
          <pc:sldMk cId="3218409484" sldId="260"/>
        </pc:sldMkLst>
        <pc:spChg chg="mod">
          <ac:chgData name="GIOMAR ANDRE CORDOVA HUAMANI" userId="S::giomar_cordova@usmp.pe::594c7fca-879d-48ef-bf82-365884aa9c7d" providerId="AD" clId="Web-{EAF6D699-E3CB-4ACF-B1DF-AD451BC87A13}" dt="2023-11-25T06:38:24.888" v="233"/>
          <ac:spMkLst>
            <pc:docMk/>
            <pc:sldMk cId="3218409484" sldId="260"/>
            <ac:spMk id="2" creationId="{6D1667F4-1EE3-8FDF-0450-1452109967AB}"/>
          </ac:spMkLst>
        </pc:spChg>
        <pc:spChg chg="mod">
          <ac:chgData name="GIOMAR ANDRE CORDOVA HUAMANI" userId="S::giomar_cordova@usmp.pe::594c7fca-879d-48ef-bf82-365884aa9c7d" providerId="AD" clId="Web-{EAF6D699-E3CB-4ACF-B1DF-AD451BC87A13}" dt="2023-11-25T06:38:42.513" v="235" actId="20577"/>
          <ac:spMkLst>
            <pc:docMk/>
            <pc:sldMk cId="3218409484" sldId="260"/>
            <ac:spMk id="3" creationId="{CF49BB48-7B6D-5374-9BE1-DF9265E25ABC}"/>
          </ac:spMkLst>
        </pc:spChg>
        <pc:spChg chg="add">
          <ac:chgData name="GIOMAR ANDRE CORDOVA HUAMANI" userId="S::giomar_cordova@usmp.pe::594c7fca-879d-48ef-bf82-365884aa9c7d" providerId="AD" clId="Web-{EAF6D699-E3CB-4ACF-B1DF-AD451BC87A13}" dt="2023-11-25T06:38:24.888" v="233"/>
          <ac:spMkLst>
            <pc:docMk/>
            <pc:sldMk cId="3218409484" sldId="260"/>
            <ac:spMk id="9" creationId="{04812C46-200A-4DEB-A05E-3ED6C68C2387}"/>
          </ac:spMkLst>
        </pc:spChg>
        <pc:spChg chg="add">
          <ac:chgData name="GIOMAR ANDRE CORDOVA HUAMANI" userId="S::giomar_cordova@usmp.pe::594c7fca-879d-48ef-bf82-365884aa9c7d" providerId="AD" clId="Web-{EAF6D699-E3CB-4ACF-B1DF-AD451BC87A13}" dt="2023-11-25T06:38:24.888" v="233"/>
          <ac:spMkLst>
            <pc:docMk/>
            <pc:sldMk cId="3218409484" sldId="260"/>
            <ac:spMk id="11" creationId="{D1EA859B-E555-4109-94F3-6700E046E008}"/>
          </ac:spMkLst>
        </pc:spChg>
        <pc:picChg chg="add mod">
          <ac:chgData name="GIOMAR ANDRE CORDOVA HUAMANI" userId="S::giomar_cordova@usmp.pe::594c7fca-879d-48ef-bf82-365884aa9c7d" providerId="AD" clId="Web-{EAF6D699-E3CB-4ACF-B1DF-AD451BC87A13}" dt="2023-11-25T06:38:42.748" v="236" actId="1076"/>
          <ac:picMkLst>
            <pc:docMk/>
            <pc:sldMk cId="3218409484" sldId="260"/>
            <ac:picMk id="5" creationId="{994B8828-8D75-2F25-BAE8-E23DEC61504B}"/>
          </ac:picMkLst>
        </pc:picChg>
      </pc:sldChg>
      <pc:sldChg chg="addSp modSp mod setBg">
        <pc:chgData name="GIOMAR ANDRE CORDOVA HUAMANI" userId="S::giomar_cordova@usmp.pe::594c7fca-879d-48ef-bf82-365884aa9c7d" providerId="AD" clId="Web-{EAF6D699-E3CB-4ACF-B1DF-AD451BC87A13}" dt="2023-11-25T06:39:27.327" v="244" actId="20577"/>
        <pc:sldMkLst>
          <pc:docMk/>
          <pc:sldMk cId="4277229849" sldId="262"/>
        </pc:sldMkLst>
        <pc:spChg chg="mod ord">
          <ac:chgData name="GIOMAR ANDRE CORDOVA HUAMANI" userId="S::giomar_cordova@usmp.pe::594c7fca-879d-48ef-bf82-365884aa9c7d" providerId="AD" clId="Web-{EAF6D699-E3CB-4ACF-B1DF-AD451BC87A13}" dt="2023-11-25T06:39:27.327" v="244" actId="20577"/>
          <ac:spMkLst>
            <pc:docMk/>
            <pc:sldMk cId="4277229849" sldId="262"/>
            <ac:spMk id="2" creationId="{16662FBE-6427-43EA-677E-7719E0A48B37}"/>
          </ac:spMkLst>
        </pc:spChg>
        <pc:spChg chg="add">
          <ac:chgData name="GIOMAR ANDRE CORDOVA HUAMANI" userId="S::giomar_cordova@usmp.pe::594c7fca-879d-48ef-bf82-365884aa9c7d" providerId="AD" clId="Web-{EAF6D699-E3CB-4ACF-B1DF-AD451BC87A13}" dt="2023-11-25T06:39:01.295" v="237"/>
          <ac:spMkLst>
            <pc:docMk/>
            <pc:sldMk cId="4277229849" sldId="262"/>
            <ac:spMk id="10" creationId="{3B47FC9C-2ED3-4100-A4EF-E8CDFEE106C9}"/>
          </ac:spMkLst>
        </pc:spChg>
        <pc:picChg chg="mod">
          <ac:chgData name="GIOMAR ANDRE CORDOVA HUAMANI" userId="S::giomar_cordova@usmp.pe::594c7fca-879d-48ef-bf82-365884aa9c7d" providerId="AD" clId="Web-{EAF6D699-E3CB-4ACF-B1DF-AD451BC87A13}" dt="2023-11-25T06:39:19.780" v="241" actId="1076"/>
          <ac:picMkLst>
            <pc:docMk/>
            <pc:sldMk cId="4277229849" sldId="262"/>
            <ac:picMk id="4" creationId="{2438A9F5-467E-473F-EE59-4D8C6DEC8271}"/>
          </ac:picMkLst>
        </pc:picChg>
        <pc:picChg chg="mod">
          <ac:chgData name="GIOMAR ANDRE CORDOVA HUAMANI" userId="S::giomar_cordova@usmp.pe::594c7fca-879d-48ef-bf82-365884aa9c7d" providerId="AD" clId="Web-{EAF6D699-E3CB-4ACF-B1DF-AD451BC87A13}" dt="2023-11-25T06:39:21.014" v="242" actId="1076"/>
          <ac:picMkLst>
            <pc:docMk/>
            <pc:sldMk cId="4277229849" sldId="262"/>
            <ac:picMk id="5" creationId="{4DF34F52-CC96-152F-F6D3-7355CDA16519}"/>
          </ac:picMkLst>
        </pc:picChg>
      </pc:sldChg>
      <pc:sldChg chg="addSp modSp mod setBg">
        <pc:chgData name="GIOMAR ANDRE CORDOVA HUAMANI" userId="S::giomar_cordova@usmp.pe::594c7fca-879d-48ef-bf82-365884aa9c7d" providerId="AD" clId="Web-{EAF6D699-E3CB-4ACF-B1DF-AD451BC87A13}" dt="2023-11-25T06:33:35.628" v="140" actId="14100"/>
        <pc:sldMkLst>
          <pc:docMk/>
          <pc:sldMk cId="693503574" sldId="265"/>
        </pc:sldMkLst>
        <pc:spChg chg="add">
          <ac:chgData name="GIOMAR ANDRE CORDOVA HUAMANI" userId="S::giomar_cordova@usmp.pe::594c7fca-879d-48ef-bf82-365884aa9c7d" providerId="AD" clId="Web-{EAF6D699-E3CB-4ACF-B1DF-AD451BC87A13}" dt="2023-11-25T06:33:17.097" v="133"/>
          <ac:spMkLst>
            <pc:docMk/>
            <pc:sldMk cId="693503574" sldId="265"/>
            <ac:spMk id="11" creationId="{A169D286-F4D7-4C8B-A6BD-D05384C7F1D8}"/>
          </ac:spMkLst>
        </pc:spChg>
        <pc:spChg chg="add">
          <ac:chgData name="GIOMAR ANDRE CORDOVA HUAMANI" userId="S::giomar_cordova@usmp.pe::594c7fca-879d-48ef-bf82-365884aa9c7d" providerId="AD" clId="Web-{EAF6D699-E3CB-4ACF-B1DF-AD451BC87A13}" dt="2023-11-25T06:33:17.097" v="133"/>
          <ac:spMkLst>
            <pc:docMk/>
            <pc:sldMk cId="693503574" sldId="265"/>
            <ac:spMk id="13" creationId="{39E8235E-135E-4261-8F54-2B316E493C42}"/>
          </ac:spMkLst>
        </pc:spChg>
        <pc:spChg chg="add">
          <ac:chgData name="GIOMAR ANDRE CORDOVA HUAMANI" userId="S::giomar_cordova@usmp.pe::594c7fca-879d-48ef-bf82-365884aa9c7d" providerId="AD" clId="Web-{EAF6D699-E3CB-4ACF-B1DF-AD451BC87A13}" dt="2023-11-25T06:33:17.097" v="133"/>
          <ac:spMkLst>
            <pc:docMk/>
            <pc:sldMk cId="693503574" sldId="265"/>
            <ac:spMk id="15" creationId="{D4ED8EC3-4D57-4620-93CE-4E6661F09A3E}"/>
          </ac:spMkLst>
        </pc:spChg>
        <pc:spChg chg="add">
          <ac:chgData name="GIOMAR ANDRE CORDOVA HUAMANI" userId="S::giomar_cordova@usmp.pe::594c7fca-879d-48ef-bf82-365884aa9c7d" providerId="AD" clId="Web-{EAF6D699-E3CB-4ACF-B1DF-AD451BC87A13}" dt="2023-11-25T06:33:17.097" v="133"/>
          <ac:spMkLst>
            <pc:docMk/>
            <pc:sldMk cId="693503574" sldId="265"/>
            <ac:spMk id="17" creationId="{83BCB34A-2F40-4F41-8488-A134C1C155B7}"/>
          </ac:spMkLst>
        </pc:spChg>
        <pc:spChg chg="add">
          <ac:chgData name="GIOMAR ANDRE CORDOVA HUAMANI" userId="S::giomar_cordova@usmp.pe::594c7fca-879d-48ef-bf82-365884aa9c7d" providerId="AD" clId="Web-{EAF6D699-E3CB-4ACF-B1DF-AD451BC87A13}" dt="2023-11-25T06:33:17.097" v="133"/>
          <ac:spMkLst>
            <pc:docMk/>
            <pc:sldMk cId="693503574" sldId="265"/>
            <ac:spMk id="19" creationId="{F78382DC-4207-465E-B379-1E16448AA222}"/>
          </ac:spMkLst>
        </pc:spChg>
        <pc:picChg chg="mod ord">
          <ac:chgData name="GIOMAR ANDRE CORDOVA HUAMANI" userId="S::giomar_cordova@usmp.pe::594c7fca-879d-48ef-bf82-365884aa9c7d" providerId="AD" clId="Web-{EAF6D699-E3CB-4ACF-B1DF-AD451BC87A13}" dt="2023-11-25T06:33:26.628" v="136" actId="1076"/>
          <ac:picMkLst>
            <pc:docMk/>
            <pc:sldMk cId="693503574" sldId="265"/>
            <ac:picMk id="5" creationId="{604BC486-45D3-3879-F9EB-6070DD46A329}"/>
          </ac:picMkLst>
        </pc:picChg>
        <pc:picChg chg="mod">
          <ac:chgData name="GIOMAR ANDRE CORDOVA HUAMANI" userId="S::giomar_cordova@usmp.pe::594c7fca-879d-48ef-bf82-365884aa9c7d" providerId="AD" clId="Web-{EAF6D699-E3CB-4ACF-B1DF-AD451BC87A13}" dt="2023-11-25T06:33:35.628" v="140" actId="14100"/>
          <ac:picMkLst>
            <pc:docMk/>
            <pc:sldMk cId="693503574" sldId="265"/>
            <ac:picMk id="6" creationId="{3F9E433F-690C-E597-13A9-FAB53A19F543}"/>
          </ac:picMkLst>
        </pc:picChg>
      </pc:sldChg>
      <pc:sldChg chg="addSp delSp modSp mod setBg">
        <pc:chgData name="GIOMAR ANDRE CORDOVA HUAMANI" userId="S::giomar_cordova@usmp.pe::594c7fca-879d-48ef-bf82-365884aa9c7d" providerId="AD" clId="Web-{EAF6D699-E3CB-4ACF-B1DF-AD451BC87A13}" dt="2023-11-25T06:34:27.098" v="149"/>
        <pc:sldMkLst>
          <pc:docMk/>
          <pc:sldMk cId="990449353" sldId="266"/>
        </pc:sldMkLst>
        <pc:spChg chg="add del">
          <ac:chgData name="GIOMAR ANDRE CORDOVA HUAMANI" userId="S::giomar_cordova@usmp.pe::594c7fca-879d-48ef-bf82-365884aa9c7d" providerId="AD" clId="Web-{EAF6D699-E3CB-4ACF-B1DF-AD451BC87A13}" dt="2023-11-25T06:34:27.098" v="149"/>
          <ac:spMkLst>
            <pc:docMk/>
            <pc:sldMk cId="990449353" sldId="266"/>
            <ac:spMk id="7" creationId="{F3060C83-F051-4F0E-ABAD-AA0DFC48B218}"/>
          </ac:spMkLst>
        </pc:spChg>
        <pc:spChg chg="add del">
          <ac:chgData name="GIOMAR ANDRE CORDOVA HUAMANI" userId="S::giomar_cordova@usmp.pe::594c7fca-879d-48ef-bf82-365884aa9c7d" providerId="AD" clId="Web-{EAF6D699-E3CB-4ACF-B1DF-AD451BC87A13}" dt="2023-11-25T06:34:27.098" v="149"/>
          <ac:spMkLst>
            <pc:docMk/>
            <pc:sldMk cId="990449353" sldId="266"/>
            <ac:spMk id="9" creationId="{83C98ABE-055B-441F-B07E-44F97F083C39}"/>
          </ac:spMkLst>
        </pc:spChg>
        <pc:spChg chg="add del">
          <ac:chgData name="GIOMAR ANDRE CORDOVA HUAMANI" userId="S::giomar_cordova@usmp.pe::594c7fca-879d-48ef-bf82-365884aa9c7d" providerId="AD" clId="Web-{EAF6D699-E3CB-4ACF-B1DF-AD451BC87A13}" dt="2023-11-25T06:34:27.098" v="149"/>
          <ac:spMkLst>
            <pc:docMk/>
            <pc:sldMk cId="990449353" sldId="266"/>
            <ac:spMk id="11" creationId="{29FDB030-9B49-4CED-8CCD-4D99382388AC}"/>
          </ac:spMkLst>
        </pc:spChg>
        <pc:spChg chg="add del">
          <ac:chgData name="GIOMAR ANDRE CORDOVA HUAMANI" userId="S::giomar_cordova@usmp.pe::594c7fca-879d-48ef-bf82-365884aa9c7d" providerId="AD" clId="Web-{EAF6D699-E3CB-4ACF-B1DF-AD451BC87A13}" dt="2023-11-25T06:34:27.098" v="149"/>
          <ac:spMkLst>
            <pc:docMk/>
            <pc:sldMk cId="990449353" sldId="266"/>
            <ac:spMk id="13" creationId="{3783CA14-24A1-485C-8B30-D6A5D87987AD}"/>
          </ac:spMkLst>
        </pc:spChg>
        <pc:spChg chg="add del">
          <ac:chgData name="GIOMAR ANDRE CORDOVA HUAMANI" userId="S::giomar_cordova@usmp.pe::594c7fca-879d-48ef-bf82-365884aa9c7d" providerId="AD" clId="Web-{EAF6D699-E3CB-4ACF-B1DF-AD451BC87A13}" dt="2023-11-25T06:34:27.098" v="149"/>
          <ac:spMkLst>
            <pc:docMk/>
            <pc:sldMk cId="990449353" sldId="266"/>
            <ac:spMk id="15" creationId="{9A97C86A-04D6-40F7-AE84-31AB43E6A846}"/>
          </ac:spMkLst>
        </pc:spChg>
        <pc:spChg chg="add del">
          <ac:chgData name="GIOMAR ANDRE CORDOVA HUAMANI" userId="S::giomar_cordova@usmp.pe::594c7fca-879d-48ef-bf82-365884aa9c7d" providerId="AD" clId="Web-{EAF6D699-E3CB-4ACF-B1DF-AD451BC87A13}" dt="2023-11-25T06:34:27.098" v="149"/>
          <ac:spMkLst>
            <pc:docMk/>
            <pc:sldMk cId="990449353" sldId="266"/>
            <ac:spMk id="17" creationId="{FF9F2414-84E8-453E-B1F3-389FDE8192D9}"/>
          </ac:spMkLst>
        </pc:spChg>
        <pc:spChg chg="add del">
          <ac:chgData name="GIOMAR ANDRE CORDOVA HUAMANI" userId="S::giomar_cordova@usmp.pe::594c7fca-879d-48ef-bf82-365884aa9c7d" providerId="AD" clId="Web-{EAF6D699-E3CB-4ACF-B1DF-AD451BC87A13}" dt="2023-11-25T06:34:27.098" v="149"/>
          <ac:spMkLst>
            <pc:docMk/>
            <pc:sldMk cId="990449353" sldId="266"/>
            <ac:spMk id="19" creationId="{3ECA69A1-7536-43AC-85EF-C7106179F5ED}"/>
          </ac:spMkLst>
        </pc:spChg>
        <pc:grpChg chg="add">
          <ac:chgData name="GIOMAR ANDRE CORDOVA HUAMANI" userId="S::giomar_cordova@usmp.pe::594c7fca-879d-48ef-bf82-365884aa9c7d" providerId="AD" clId="Web-{EAF6D699-E3CB-4ACF-B1DF-AD451BC87A13}" dt="2023-11-25T06:34:27.098" v="149"/>
          <ac:grpSpMkLst>
            <pc:docMk/>
            <pc:sldMk cId="990449353" sldId="266"/>
            <ac:grpSpMk id="24" creationId="{A182C109-9E4C-3C96-8794-9411573CBDAF}"/>
          </ac:grpSpMkLst>
        </pc:grpChg>
        <pc:picChg chg="add mod">
          <ac:chgData name="GIOMAR ANDRE CORDOVA HUAMANI" userId="S::giomar_cordova@usmp.pe::594c7fca-879d-48ef-bf82-365884aa9c7d" providerId="AD" clId="Web-{EAF6D699-E3CB-4ACF-B1DF-AD451BC87A13}" dt="2023-11-25T06:34:27.098" v="149"/>
          <ac:picMkLst>
            <pc:docMk/>
            <pc:sldMk cId="990449353" sldId="266"/>
            <ac:picMk id="2" creationId="{197FCD16-A250-3E51-7424-60EFAE8BD0A3}"/>
          </ac:picMkLst>
        </pc:picChg>
      </pc:sldChg>
      <pc:sldChg chg="addSp delSp modSp new mod setBg">
        <pc:chgData name="GIOMAR ANDRE CORDOVA HUAMANI" userId="S::giomar_cordova@usmp.pe::594c7fca-879d-48ef-bf82-365884aa9c7d" providerId="AD" clId="Web-{EAF6D699-E3CB-4ACF-B1DF-AD451BC87A13}" dt="2023-11-25T06:33:43.426" v="142"/>
        <pc:sldMkLst>
          <pc:docMk/>
          <pc:sldMk cId="2484311418" sldId="267"/>
        </pc:sldMkLst>
        <pc:spChg chg="del">
          <ac:chgData name="GIOMAR ANDRE CORDOVA HUAMANI" userId="S::giomar_cordova@usmp.pe::594c7fca-879d-48ef-bf82-365884aa9c7d" providerId="AD" clId="Web-{EAF6D699-E3CB-4ACF-B1DF-AD451BC87A13}" dt="2023-11-25T06:21:59.752" v="6"/>
          <ac:spMkLst>
            <pc:docMk/>
            <pc:sldMk cId="2484311418" sldId="267"/>
            <ac:spMk id="2" creationId="{CF92EEB3-BF77-A56C-17FC-FEE63F4B5DA2}"/>
          </ac:spMkLst>
        </pc:spChg>
        <pc:spChg chg="del mod">
          <ac:chgData name="GIOMAR ANDRE CORDOVA HUAMANI" userId="S::giomar_cordova@usmp.pe::594c7fca-879d-48ef-bf82-365884aa9c7d" providerId="AD" clId="Web-{EAF6D699-E3CB-4ACF-B1DF-AD451BC87A13}" dt="2023-11-25T06:22:06.736" v="9"/>
          <ac:spMkLst>
            <pc:docMk/>
            <pc:sldMk cId="2484311418" sldId="267"/>
            <ac:spMk id="3" creationId="{99D10CF6-9297-9E33-2D03-4755D5B0B9AD}"/>
          </ac:spMkLst>
        </pc:spChg>
        <pc:spChg chg="del">
          <ac:chgData name="GIOMAR ANDRE CORDOVA HUAMANI" userId="S::giomar_cordova@usmp.pe::594c7fca-879d-48ef-bf82-365884aa9c7d" providerId="AD" clId="Web-{EAF6D699-E3CB-4ACF-B1DF-AD451BC87A13}" dt="2023-11-25T06:22:05.424" v="8"/>
          <ac:spMkLst>
            <pc:docMk/>
            <pc:sldMk cId="2484311418" sldId="267"/>
            <ac:spMk id="4" creationId="{2543A5DD-7414-BF92-BA86-E2263D89680F}"/>
          </ac:spMkLst>
        </pc:spChg>
        <pc:spChg chg="add">
          <ac:chgData name="GIOMAR ANDRE CORDOVA HUAMANI" userId="S::giomar_cordova@usmp.pe::594c7fca-879d-48ef-bf82-365884aa9c7d" providerId="AD" clId="Web-{EAF6D699-E3CB-4ACF-B1DF-AD451BC87A13}" dt="2023-11-25T06:33:43.426" v="142"/>
          <ac:spMkLst>
            <pc:docMk/>
            <pc:sldMk cId="2484311418" sldId="267"/>
            <ac:spMk id="10" creationId="{F3060C83-F051-4F0E-ABAD-AA0DFC48B218}"/>
          </ac:spMkLst>
        </pc:spChg>
        <pc:spChg chg="add">
          <ac:chgData name="GIOMAR ANDRE CORDOVA HUAMANI" userId="S::giomar_cordova@usmp.pe::594c7fca-879d-48ef-bf82-365884aa9c7d" providerId="AD" clId="Web-{EAF6D699-E3CB-4ACF-B1DF-AD451BC87A13}" dt="2023-11-25T06:33:43.426" v="142"/>
          <ac:spMkLst>
            <pc:docMk/>
            <pc:sldMk cId="2484311418" sldId="267"/>
            <ac:spMk id="12" creationId="{83C98ABE-055B-441F-B07E-44F97F083C39}"/>
          </ac:spMkLst>
        </pc:spChg>
        <pc:spChg chg="add">
          <ac:chgData name="GIOMAR ANDRE CORDOVA HUAMANI" userId="S::giomar_cordova@usmp.pe::594c7fca-879d-48ef-bf82-365884aa9c7d" providerId="AD" clId="Web-{EAF6D699-E3CB-4ACF-B1DF-AD451BC87A13}" dt="2023-11-25T06:33:43.426" v="142"/>
          <ac:spMkLst>
            <pc:docMk/>
            <pc:sldMk cId="2484311418" sldId="267"/>
            <ac:spMk id="14" creationId="{29FDB030-9B49-4CED-8CCD-4D99382388AC}"/>
          </ac:spMkLst>
        </pc:spChg>
        <pc:spChg chg="add">
          <ac:chgData name="GIOMAR ANDRE CORDOVA HUAMANI" userId="S::giomar_cordova@usmp.pe::594c7fca-879d-48ef-bf82-365884aa9c7d" providerId="AD" clId="Web-{EAF6D699-E3CB-4ACF-B1DF-AD451BC87A13}" dt="2023-11-25T06:33:43.426" v="142"/>
          <ac:spMkLst>
            <pc:docMk/>
            <pc:sldMk cId="2484311418" sldId="267"/>
            <ac:spMk id="16" creationId="{3783CA14-24A1-485C-8B30-D6A5D87987AD}"/>
          </ac:spMkLst>
        </pc:spChg>
        <pc:spChg chg="add">
          <ac:chgData name="GIOMAR ANDRE CORDOVA HUAMANI" userId="S::giomar_cordova@usmp.pe::594c7fca-879d-48ef-bf82-365884aa9c7d" providerId="AD" clId="Web-{EAF6D699-E3CB-4ACF-B1DF-AD451BC87A13}" dt="2023-11-25T06:33:43.426" v="142"/>
          <ac:spMkLst>
            <pc:docMk/>
            <pc:sldMk cId="2484311418" sldId="267"/>
            <ac:spMk id="18" creationId="{9A97C86A-04D6-40F7-AE84-31AB43E6A846}"/>
          </ac:spMkLst>
        </pc:spChg>
        <pc:spChg chg="add">
          <ac:chgData name="GIOMAR ANDRE CORDOVA HUAMANI" userId="S::giomar_cordova@usmp.pe::594c7fca-879d-48ef-bf82-365884aa9c7d" providerId="AD" clId="Web-{EAF6D699-E3CB-4ACF-B1DF-AD451BC87A13}" dt="2023-11-25T06:33:43.426" v="142"/>
          <ac:spMkLst>
            <pc:docMk/>
            <pc:sldMk cId="2484311418" sldId="267"/>
            <ac:spMk id="20" creationId="{FF9F2414-84E8-453E-B1F3-389FDE8192D9}"/>
          </ac:spMkLst>
        </pc:spChg>
        <pc:spChg chg="add">
          <ac:chgData name="GIOMAR ANDRE CORDOVA HUAMANI" userId="S::giomar_cordova@usmp.pe::594c7fca-879d-48ef-bf82-365884aa9c7d" providerId="AD" clId="Web-{EAF6D699-E3CB-4ACF-B1DF-AD451BC87A13}" dt="2023-11-25T06:33:43.426" v="142"/>
          <ac:spMkLst>
            <pc:docMk/>
            <pc:sldMk cId="2484311418" sldId="267"/>
            <ac:spMk id="22" creationId="{3ECA69A1-7536-43AC-85EF-C7106179F5ED}"/>
          </ac:spMkLst>
        </pc:spChg>
        <pc:picChg chg="add mod">
          <ac:chgData name="GIOMAR ANDRE CORDOVA HUAMANI" userId="S::giomar_cordova@usmp.pe::594c7fca-879d-48ef-bf82-365884aa9c7d" providerId="AD" clId="Web-{EAF6D699-E3CB-4ACF-B1DF-AD451BC87A13}" dt="2023-11-25T06:33:43.426" v="142"/>
          <ac:picMkLst>
            <pc:docMk/>
            <pc:sldMk cId="2484311418" sldId="267"/>
            <ac:picMk id="5" creationId="{92B1F5E5-8C52-FA41-AD5D-126C41212F88}"/>
          </ac:picMkLst>
        </pc:picChg>
      </pc:sldChg>
      <pc:sldChg chg="addSp delSp modSp add mod replId setBg">
        <pc:chgData name="GIOMAR ANDRE CORDOVA HUAMANI" userId="S::giomar_cordova@usmp.pe::594c7fca-879d-48ef-bf82-365884aa9c7d" providerId="AD" clId="Web-{EAF6D699-E3CB-4ACF-B1DF-AD451BC87A13}" dt="2023-11-25T06:34:35.130" v="150"/>
        <pc:sldMkLst>
          <pc:docMk/>
          <pc:sldMk cId="1736617271" sldId="268"/>
        </pc:sldMkLst>
        <pc:spChg chg="add del">
          <ac:chgData name="GIOMAR ANDRE CORDOVA HUAMANI" userId="S::giomar_cordova@usmp.pe::594c7fca-879d-48ef-bf82-365884aa9c7d" providerId="AD" clId="Web-{EAF6D699-E3CB-4ACF-B1DF-AD451BC87A13}" dt="2023-11-25T06:34:35.130" v="150"/>
          <ac:spMkLst>
            <pc:docMk/>
            <pc:sldMk cId="1736617271" sldId="268"/>
            <ac:spMk id="7" creationId="{F3060C83-F051-4F0E-ABAD-AA0DFC48B218}"/>
          </ac:spMkLst>
        </pc:spChg>
        <pc:spChg chg="add del">
          <ac:chgData name="GIOMAR ANDRE CORDOVA HUAMANI" userId="S::giomar_cordova@usmp.pe::594c7fca-879d-48ef-bf82-365884aa9c7d" providerId="AD" clId="Web-{EAF6D699-E3CB-4ACF-B1DF-AD451BC87A13}" dt="2023-11-25T06:34:35.130" v="150"/>
          <ac:spMkLst>
            <pc:docMk/>
            <pc:sldMk cId="1736617271" sldId="268"/>
            <ac:spMk id="9" creationId="{83C98ABE-055B-441F-B07E-44F97F083C39}"/>
          </ac:spMkLst>
        </pc:spChg>
        <pc:spChg chg="add del">
          <ac:chgData name="GIOMAR ANDRE CORDOVA HUAMANI" userId="S::giomar_cordova@usmp.pe::594c7fca-879d-48ef-bf82-365884aa9c7d" providerId="AD" clId="Web-{EAF6D699-E3CB-4ACF-B1DF-AD451BC87A13}" dt="2023-11-25T06:34:35.130" v="150"/>
          <ac:spMkLst>
            <pc:docMk/>
            <pc:sldMk cId="1736617271" sldId="268"/>
            <ac:spMk id="11" creationId="{29FDB030-9B49-4CED-8CCD-4D99382388AC}"/>
          </ac:spMkLst>
        </pc:spChg>
        <pc:spChg chg="add del">
          <ac:chgData name="GIOMAR ANDRE CORDOVA HUAMANI" userId="S::giomar_cordova@usmp.pe::594c7fca-879d-48ef-bf82-365884aa9c7d" providerId="AD" clId="Web-{EAF6D699-E3CB-4ACF-B1DF-AD451BC87A13}" dt="2023-11-25T06:34:35.130" v="150"/>
          <ac:spMkLst>
            <pc:docMk/>
            <pc:sldMk cId="1736617271" sldId="268"/>
            <ac:spMk id="13" creationId="{3783CA14-24A1-485C-8B30-D6A5D87987AD}"/>
          </ac:spMkLst>
        </pc:spChg>
        <pc:spChg chg="add del">
          <ac:chgData name="GIOMAR ANDRE CORDOVA HUAMANI" userId="S::giomar_cordova@usmp.pe::594c7fca-879d-48ef-bf82-365884aa9c7d" providerId="AD" clId="Web-{EAF6D699-E3CB-4ACF-B1DF-AD451BC87A13}" dt="2023-11-25T06:34:35.130" v="150"/>
          <ac:spMkLst>
            <pc:docMk/>
            <pc:sldMk cId="1736617271" sldId="268"/>
            <ac:spMk id="15" creationId="{9A97C86A-04D6-40F7-AE84-31AB43E6A846}"/>
          </ac:spMkLst>
        </pc:spChg>
        <pc:spChg chg="add del">
          <ac:chgData name="GIOMAR ANDRE CORDOVA HUAMANI" userId="S::giomar_cordova@usmp.pe::594c7fca-879d-48ef-bf82-365884aa9c7d" providerId="AD" clId="Web-{EAF6D699-E3CB-4ACF-B1DF-AD451BC87A13}" dt="2023-11-25T06:34:35.130" v="150"/>
          <ac:spMkLst>
            <pc:docMk/>
            <pc:sldMk cId="1736617271" sldId="268"/>
            <ac:spMk id="17" creationId="{FF9F2414-84E8-453E-B1F3-389FDE8192D9}"/>
          </ac:spMkLst>
        </pc:spChg>
        <pc:spChg chg="add del">
          <ac:chgData name="GIOMAR ANDRE CORDOVA HUAMANI" userId="S::giomar_cordova@usmp.pe::594c7fca-879d-48ef-bf82-365884aa9c7d" providerId="AD" clId="Web-{EAF6D699-E3CB-4ACF-B1DF-AD451BC87A13}" dt="2023-11-25T06:34:35.130" v="150"/>
          <ac:spMkLst>
            <pc:docMk/>
            <pc:sldMk cId="1736617271" sldId="268"/>
            <ac:spMk id="19" creationId="{3ECA69A1-7536-43AC-85EF-C7106179F5ED}"/>
          </ac:spMkLst>
        </pc:spChg>
        <pc:grpChg chg="add">
          <ac:chgData name="GIOMAR ANDRE CORDOVA HUAMANI" userId="S::giomar_cordova@usmp.pe::594c7fca-879d-48ef-bf82-365884aa9c7d" providerId="AD" clId="Web-{EAF6D699-E3CB-4ACF-B1DF-AD451BC87A13}" dt="2023-11-25T06:34:35.130" v="150"/>
          <ac:grpSpMkLst>
            <pc:docMk/>
            <pc:sldMk cId="1736617271" sldId="268"/>
            <ac:grpSpMk id="24" creationId="{A182C109-9E4C-3C96-8794-9411573CBDAF}"/>
          </ac:grpSpMkLst>
        </pc:grpChg>
        <pc:picChg chg="add mod">
          <ac:chgData name="GIOMAR ANDRE CORDOVA HUAMANI" userId="S::giomar_cordova@usmp.pe::594c7fca-879d-48ef-bf82-365884aa9c7d" providerId="AD" clId="Web-{EAF6D699-E3CB-4ACF-B1DF-AD451BC87A13}" dt="2023-11-25T06:34:35.130" v="150"/>
          <ac:picMkLst>
            <pc:docMk/>
            <pc:sldMk cId="1736617271" sldId="268"/>
            <ac:picMk id="2" creationId="{BAFACDEC-0426-A09A-3603-EEA763395579}"/>
          </ac:picMkLst>
        </pc:picChg>
        <pc:picChg chg="del">
          <ac:chgData name="GIOMAR ANDRE CORDOVA HUAMANI" userId="S::giomar_cordova@usmp.pe::594c7fca-879d-48ef-bf82-365884aa9c7d" providerId="AD" clId="Web-{EAF6D699-E3CB-4ACF-B1DF-AD451BC87A13}" dt="2023-11-25T06:23:33.035" v="16"/>
          <ac:picMkLst>
            <pc:docMk/>
            <pc:sldMk cId="1736617271" sldId="268"/>
            <ac:picMk id="5" creationId="{92B1F5E5-8C52-FA41-AD5D-126C41212F88}"/>
          </ac:picMkLst>
        </pc:picChg>
      </pc:sldChg>
      <pc:sldChg chg="addSp modSp add mod replId setBg">
        <pc:chgData name="GIOMAR ANDRE CORDOVA HUAMANI" userId="S::giomar_cordova@usmp.pe::594c7fca-879d-48ef-bf82-365884aa9c7d" providerId="AD" clId="Web-{EAF6D699-E3CB-4ACF-B1DF-AD451BC87A13}" dt="2023-11-25T06:33:55.895" v="146"/>
        <pc:sldMkLst>
          <pc:docMk/>
          <pc:sldMk cId="3083636102" sldId="269"/>
        </pc:sldMkLst>
        <pc:spChg chg="add">
          <ac:chgData name="GIOMAR ANDRE CORDOVA HUAMANI" userId="S::giomar_cordova@usmp.pe::594c7fca-879d-48ef-bf82-365884aa9c7d" providerId="AD" clId="Web-{EAF6D699-E3CB-4ACF-B1DF-AD451BC87A13}" dt="2023-11-25T06:33:55.895" v="146"/>
          <ac:spMkLst>
            <pc:docMk/>
            <pc:sldMk cId="3083636102" sldId="269"/>
            <ac:spMk id="7" creationId="{F3060C83-F051-4F0E-ABAD-AA0DFC48B218}"/>
          </ac:spMkLst>
        </pc:spChg>
        <pc:spChg chg="add">
          <ac:chgData name="GIOMAR ANDRE CORDOVA HUAMANI" userId="S::giomar_cordova@usmp.pe::594c7fca-879d-48ef-bf82-365884aa9c7d" providerId="AD" clId="Web-{EAF6D699-E3CB-4ACF-B1DF-AD451BC87A13}" dt="2023-11-25T06:33:55.895" v="146"/>
          <ac:spMkLst>
            <pc:docMk/>
            <pc:sldMk cId="3083636102" sldId="269"/>
            <ac:spMk id="9" creationId="{83C98ABE-055B-441F-B07E-44F97F083C39}"/>
          </ac:spMkLst>
        </pc:spChg>
        <pc:spChg chg="add">
          <ac:chgData name="GIOMAR ANDRE CORDOVA HUAMANI" userId="S::giomar_cordova@usmp.pe::594c7fca-879d-48ef-bf82-365884aa9c7d" providerId="AD" clId="Web-{EAF6D699-E3CB-4ACF-B1DF-AD451BC87A13}" dt="2023-11-25T06:33:55.895" v="146"/>
          <ac:spMkLst>
            <pc:docMk/>
            <pc:sldMk cId="3083636102" sldId="269"/>
            <ac:spMk id="11" creationId="{29FDB030-9B49-4CED-8CCD-4D99382388AC}"/>
          </ac:spMkLst>
        </pc:spChg>
        <pc:spChg chg="add">
          <ac:chgData name="GIOMAR ANDRE CORDOVA HUAMANI" userId="S::giomar_cordova@usmp.pe::594c7fca-879d-48ef-bf82-365884aa9c7d" providerId="AD" clId="Web-{EAF6D699-E3CB-4ACF-B1DF-AD451BC87A13}" dt="2023-11-25T06:33:55.895" v="146"/>
          <ac:spMkLst>
            <pc:docMk/>
            <pc:sldMk cId="3083636102" sldId="269"/>
            <ac:spMk id="13" creationId="{3783CA14-24A1-485C-8B30-D6A5D87987AD}"/>
          </ac:spMkLst>
        </pc:spChg>
        <pc:spChg chg="add">
          <ac:chgData name="GIOMAR ANDRE CORDOVA HUAMANI" userId="S::giomar_cordova@usmp.pe::594c7fca-879d-48ef-bf82-365884aa9c7d" providerId="AD" clId="Web-{EAF6D699-E3CB-4ACF-B1DF-AD451BC87A13}" dt="2023-11-25T06:33:55.895" v="146"/>
          <ac:spMkLst>
            <pc:docMk/>
            <pc:sldMk cId="3083636102" sldId="269"/>
            <ac:spMk id="15" creationId="{9A97C86A-04D6-40F7-AE84-31AB43E6A846}"/>
          </ac:spMkLst>
        </pc:spChg>
        <pc:spChg chg="add">
          <ac:chgData name="GIOMAR ANDRE CORDOVA HUAMANI" userId="S::giomar_cordova@usmp.pe::594c7fca-879d-48ef-bf82-365884aa9c7d" providerId="AD" clId="Web-{EAF6D699-E3CB-4ACF-B1DF-AD451BC87A13}" dt="2023-11-25T06:33:55.895" v="146"/>
          <ac:spMkLst>
            <pc:docMk/>
            <pc:sldMk cId="3083636102" sldId="269"/>
            <ac:spMk id="17" creationId="{FF9F2414-84E8-453E-B1F3-389FDE8192D9}"/>
          </ac:spMkLst>
        </pc:spChg>
        <pc:spChg chg="add">
          <ac:chgData name="GIOMAR ANDRE CORDOVA HUAMANI" userId="S::giomar_cordova@usmp.pe::594c7fca-879d-48ef-bf82-365884aa9c7d" providerId="AD" clId="Web-{EAF6D699-E3CB-4ACF-B1DF-AD451BC87A13}" dt="2023-11-25T06:33:55.895" v="146"/>
          <ac:spMkLst>
            <pc:docMk/>
            <pc:sldMk cId="3083636102" sldId="269"/>
            <ac:spMk id="19" creationId="{3ECA69A1-7536-43AC-85EF-C7106179F5ED}"/>
          </ac:spMkLst>
        </pc:spChg>
        <pc:picChg chg="add mod">
          <ac:chgData name="GIOMAR ANDRE CORDOVA HUAMANI" userId="S::giomar_cordova@usmp.pe::594c7fca-879d-48ef-bf82-365884aa9c7d" providerId="AD" clId="Web-{EAF6D699-E3CB-4ACF-B1DF-AD451BC87A13}" dt="2023-11-25T06:33:55.895" v="146"/>
          <ac:picMkLst>
            <pc:docMk/>
            <pc:sldMk cId="3083636102" sldId="269"/>
            <ac:picMk id="2" creationId="{912A9680-2677-DAAA-1C7A-F272D3C87B08}"/>
          </ac:picMkLst>
        </pc:picChg>
      </pc:sldChg>
      <pc:sldChg chg="addSp delSp modSp add mod replId setBg">
        <pc:chgData name="GIOMAR ANDRE CORDOVA HUAMANI" userId="S::giomar_cordova@usmp.pe::594c7fca-879d-48ef-bf82-365884aa9c7d" providerId="AD" clId="Web-{EAF6D699-E3CB-4ACF-B1DF-AD451BC87A13}" dt="2023-11-25T06:34:44.911" v="152"/>
        <pc:sldMkLst>
          <pc:docMk/>
          <pc:sldMk cId="1246727769" sldId="270"/>
        </pc:sldMkLst>
        <pc:spChg chg="add del">
          <ac:chgData name="GIOMAR ANDRE CORDOVA HUAMANI" userId="S::giomar_cordova@usmp.pe::594c7fca-879d-48ef-bf82-365884aa9c7d" providerId="AD" clId="Web-{EAF6D699-E3CB-4ACF-B1DF-AD451BC87A13}" dt="2023-11-25T06:34:44.911" v="152"/>
          <ac:spMkLst>
            <pc:docMk/>
            <pc:sldMk cId="1246727769" sldId="270"/>
            <ac:spMk id="7" creationId="{F3060C83-F051-4F0E-ABAD-AA0DFC48B218}"/>
          </ac:spMkLst>
        </pc:spChg>
        <pc:spChg chg="add del">
          <ac:chgData name="GIOMAR ANDRE CORDOVA HUAMANI" userId="S::giomar_cordova@usmp.pe::594c7fca-879d-48ef-bf82-365884aa9c7d" providerId="AD" clId="Web-{EAF6D699-E3CB-4ACF-B1DF-AD451BC87A13}" dt="2023-11-25T06:34:44.911" v="152"/>
          <ac:spMkLst>
            <pc:docMk/>
            <pc:sldMk cId="1246727769" sldId="270"/>
            <ac:spMk id="9" creationId="{83C98ABE-055B-441F-B07E-44F97F083C39}"/>
          </ac:spMkLst>
        </pc:spChg>
        <pc:spChg chg="add del">
          <ac:chgData name="GIOMAR ANDRE CORDOVA HUAMANI" userId="S::giomar_cordova@usmp.pe::594c7fca-879d-48ef-bf82-365884aa9c7d" providerId="AD" clId="Web-{EAF6D699-E3CB-4ACF-B1DF-AD451BC87A13}" dt="2023-11-25T06:34:44.911" v="152"/>
          <ac:spMkLst>
            <pc:docMk/>
            <pc:sldMk cId="1246727769" sldId="270"/>
            <ac:spMk id="11" creationId="{29FDB030-9B49-4CED-8CCD-4D99382388AC}"/>
          </ac:spMkLst>
        </pc:spChg>
        <pc:spChg chg="add del">
          <ac:chgData name="GIOMAR ANDRE CORDOVA HUAMANI" userId="S::giomar_cordova@usmp.pe::594c7fca-879d-48ef-bf82-365884aa9c7d" providerId="AD" clId="Web-{EAF6D699-E3CB-4ACF-B1DF-AD451BC87A13}" dt="2023-11-25T06:34:44.911" v="152"/>
          <ac:spMkLst>
            <pc:docMk/>
            <pc:sldMk cId="1246727769" sldId="270"/>
            <ac:spMk id="13" creationId="{3783CA14-24A1-485C-8B30-D6A5D87987AD}"/>
          </ac:spMkLst>
        </pc:spChg>
        <pc:spChg chg="add del">
          <ac:chgData name="GIOMAR ANDRE CORDOVA HUAMANI" userId="S::giomar_cordova@usmp.pe::594c7fca-879d-48ef-bf82-365884aa9c7d" providerId="AD" clId="Web-{EAF6D699-E3CB-4ACF-B1DF-AD451BC87A13}" dt="2023-11-25T06:34:44.911" v="152"/>
          <ac:spMkLst>
            <pc:docMk/>
            <pc:sldMk cId="1246727769" sldId="270"/>
            <ac:spMk id="15" creationId="{9A97C86A-04D6-40F7-AE84-31AB43E6A846}"/>
          </ac:spMkLst>
        </pc:spChg>
        <pc:spChg chg="add del">
          <ac:chgData name="GIOMAR ANDRE CORDOVA HUAMANI" userId="S::giomar_cordova@usmp.pe::594c7fca-879d-48ef-bf82-365884aa9c7d" providerId="AD" clId="Web-{EAF6D699-E3CB-4ACF-B1DF-AD451BC87A13}" dt="2023-11-25T06:34:44.911" v="152"/>
          <ac:spMkLst>
            <pc:docMk/>
            <pc:sldMk cId="1246727769" sldId="270"/>
            <ac:spMk id="17" creationId="{FF9F2414-84E8-453E-B1F3-389FDE8192D9}"/>
          </ac:spMkLst>
        </pc:spChg>
        <pc:spChg chg="add del">
          <ac:chgData name="GIOMAR ANDRE CORDOVA HUAMANI" userId="S::giomar_cordova@usmp.pe::594c7fca-879d-48ef-bf82-365884aa9c7d" providerId="AD" clId="Web-{EAF6D699-E3CB-4ACF-B1DF-AD451BC87A13}" dt="2023-11-25T06:34:44.911" v="152"/>
          <ac:spMkLst>
            <pc:docMk/>
            <pc:sldMk cId="1246727769" sldId="270"/>
            <ac:spMk id="19" creationId="{3ECA69A1-7536-43AC-85EF-C7106179F5ED}"/>
          </ac:spMkLst>
        </pc:spChg>
        <pc:grpChg chg="add">
          <ac:chgData name="GIOMAR ANDRE CORDOVA HUAMANI" userId="S::giomar_cordova@usmp.pe::594c7fca-879d-48ef-bf82-365884aa9c7d" providerId="AD" clId="Web-{EAF6D699-E3CB-4ACF-B1DF-AD451BC87A13}" dt="2023-11-25T06:34:44.911" v="152"/>
          <ac:grpSpMkLst>
            <pc:docMk/>
            <pc:sldMk cId="1246727769" sldId="270"/>
            <ac:grpSpMk id="24" creationId="{A182C109-9E4C-3C96-8794-9411573CBDAF}"/>
          </ac:grpSpMkLst>
        </pc:grpChg>
        <pc:picChg chg="add mod">
          <ac:chgData name="GIOMAR ANDRE CORDOVA HUAMANI" userId="S::giomar_cordova@usmp.pe::594c7fca-879d-48ef-bf82-365884aa9c7d" providerId="AD" clId="Web-{EAF6D699-E3CB-4ACF-B1DF-AD451BC87A13}" dt="2023-11-25T06:34:44.911" v="152"/>
          <ac:picMkLst>
            <pc:docMk/>
            <pc:sldMk cId="1246727769" sldId="270"/>
            <ac:picMk id="2" creationId="{851E5AC2-0531-0563-6572-5B6CC8941436}"/>
          </ac:picMkLst>
        </pc:picChg>
      </pc:sldChg>
      <pc:sldChg chg="addSp modSp add mod replId setBg">
        <pc:chgData name="GIOMAR ANDRE CORDOVA HUAMANI" userId="S::giomar_cordova@usmp.pe::594c7fca-879d-48ef-bf82-365884aa9c7d" providerId="AD" clId="Web-{EAF6D699-E3CB-4ACF-B1DF-AD451BC87A13}" dt="2023-11-25T06:33:50.582" v="144"/>
        <pc:sldMkLst>
          <pc:docMk/>
          <pc:sldMk cId="1004946693" sldId="271"/>
        </pc:sldMkLst>
        <pc:spChg chg="add">
          <ac:chgData name="GIOMAR ANDRE CORDOVA HUAMANI" userId="S::giomar_cordova@usmp.pe::594c7fca-879d-48ef-bf82-365884aa9c7d" providerId="AD" clId="Web-{EAF6D699-E3CB-4ACF-B1DF-AD451BC87A13}" dt="2023-11-25T06:33:50.582" v="144"/>
          <ac:spMkLst>
            <pc:docMk/>
            <pc:sldMk cId="1004946693" sldId="271"/>
            <ac:spMk id="7" creationId="{F3060C83-F051-4F0E-ABAD-AA0DFC48B218}"/>
          </ac:spMkLst>
        </pc:spChg>
        <pc:spChg chg="add">
          <ac:chgData name="GIOMAR ANDRE CORDOVA HUAMANI" userId="S::giomar_cordova@usmp.pe::594c7fca-879d-48ef-bf82-365884aa9c7d" providerId="AD" clId="Web-{EAF6D699-E3CB-4ACF-B1DF-AD451BC87A13}" dt="2023-11-25T06:33:50.582" v="144"/>
          <ac:spMkLst>
            <pc:docMk/>
            <pc:sldMk cId="1004946693" sldId="271"/>
            <ac:spMk id="9" creationId="{83C98ABE-055B-441F-B07E-44F97F083C39}"/>
          </ac:spMkLst>
        </pc:spChg>
        <pc:spChg chg="add">
          <ac:chgData name="GIOMAR ANDRE CORDOVA HUAMANI" userId="S::giomar_cordova@usmp.pe::594c7fca-879d-48ef-bf82-365884aa9c7d" providerId="AD" clId="Web-{EAF6D699-E3CB-4ACF-B1DF-AD451BC87A13}" dt="2023-11-25T06:33:50.582" v="144"/>
          <ac:spMkLst>
            <pc:docMk/>
            <pc:sldMk cId="1004946693" sldId="271"/>
            <ac:spMk id="11" creationId="{29FDB030-9B49-4CED-8CCD-4D99382388AC}"/>
          </ac:spMkLst>
        </pc:spChg>
        <pc:spChg chg="add">
          <ac:chgData name="GIOMAR ANDRE CORDOVA HUAMANI" userId="S::giomar_cordova@usmp.pe::594c7fca-879d-48ef-bf82-365884aa9c7d" providerId="AD" clId="Web-{EAF6D699-E3CB-4ACF-B1DF-AD451BC87A13}" dt="2023-11-25T06:33:50.582" v="144"/>
          <ac:spMkLst>
            <pc:docMk/>
            <pc:sldMk cId="1004946693" sldId="271"/>
            <ac:spMk id="13" creationId="{3783CA14-24A1-485C-8B30-D6A5D87987AD}"/>
          </ac:spMkLst>
        </pc:spChg>
        <pc:spChg chg="add">
          <ac:chgData name="GIOMAR ANDRE CORDOVA HUAMANI" userId="S::giomar_cordova@usmp.pe::594c7fca-879d-48ef-bf82-365884aa9c7d" providerId="AD" clId="Web-{EAF6D699-E3CB-4ACF-B1DF-AD451BC87A13}" dt="2023-11-25T06:33:50.582" v="144"/>
          <ac:spMkLst>
            <pc:docMk/>
            <pc:sldMk cId="1004946693" sldId="271"/>
            <ac:spMk id="15" creationId="{9A97C86A-04D6-40F7-AE84-31AB43E6A846}"/>
          </ac:spMkLst>
        </pc:spChg>
        <pc:spChg chg="add">
          <ac:chgData name="GIOMAR ANDRE CORDOVA HUAMANI" userId="S::giomar_cordova@usmp.pe::594c7fca-879d-48ef-bf82-365884aa9c7d" providerId="AD" clId="Web-{EAF6D699-E3CB-4ACF-B1DF-AD451BC87A13}" dt="2023-11-25T06:33:50.582" v="144"/>
          <ac:spMkLst>
            <pc:docMk/>
            <pc:sldMk cId="1004946693" sldId="271"/>
            <ac:spMk id="17" creationId="{FF9F2414-84E8-453E-B1F3-389FDE8192D9}"/>
          </ac:spMkLst>
        </pc:spChg>
        <pc:spChg chg="add">
          <ac:chgData name="GIOMAR ANDRE CORDOVA HUAMANI" userId="S::giomar_cordova@usmp.pe::594c7fca-879d-48ef-bf82-365884aa9c7d" providerId="AD" clId="Web-{EAF6D699-E3CB-4ACF-B1DF-AD451BC87A13}" dt="2023-11-25T06:33:50.582" v="144"/>
          <ac:spMkLst>
            <pc:docMk/>
            <pc:sldMk cId="1004946693" sldId="271"/>
            <ac:spMk id="19" creationId="{3ECA69A1-7536-43AC-85EF-C7106179F5ED}"/>
          </ac:spMkLst>
        </pc:spChg>
        <pc:picChg chg="add mod">
          <ac:chgData name="GIOMAR ANDRE CORDOVA HUAMANI" userId="S::giomar_cordova@usmp.pe::594c7fca-879d-48ef-bf82-365884aa9c7d" providerId="AD" clId="Web-{EAF6D699-E3CB-4ACF-B1DF-AD451BC87A13}" dt="2023-11-25T06:33:50.582" v="144"/>
          <ac:picMkLst>
            <pc:docMk/>
            <pc:sldMk cId="1004946693" sldId="271"/>
            <ac:picMk id="2" creationId="{FC87C6B4-62D6-B4E9-7CF3-A465509FC06D}"/>
          </ac:picMkLst>
        </pc:picChg>
      </pc:sldChg>
      <pc:sldChg chg="addSp delSp modSp add mod replId setBg">
        <pc:chgData name="GIOMAR ANDRE CORDOVA HUAMANI" userId="S::giomar_cordova@usmp.pe::594c7fca-879d-48ef-bf82-365884aa9c7d" providerId="AD" clId="Web-{EAF6D699-E3CB-4ACF-B1DF-AD451BC87A13}" dt="2023-11-25T06:34:39.552" v="151"/>
        <pc:sldMkLst>
          <pc:docMk/>
          <pc:sldMk cId="3226013160" sldId="272"/>
        </pc:sldMkLst>
        <pc:spChg chg="add del">
          <ac:chgData name="GIOMAR ANDRE CORDOVA HUAMANI" userId="S::giomar_cordova@usmp.pe::594c7fca-879d-48ef-bf82-365884aa9c7d" providerId="AD" clId="Web-{EAF6D699-E3CB-4ACF-B1DF-AD451BC87A13}" dt="2023-11-25T06:34:39.552" v="151"/>
          <ac:spMkLst>
            <pc:docMk/>
            <pc:sldMk cId="3226013160" sldId="272"/>
            <ac:spMk id="7" creationId="{F3060C83-F051-4F0E-ABAD-AA0DFC48B218}"/>
          </ac:spMkLst>
        </pc:spChg>
        <pc:spChg chg="add del">
          <ac:chgData name="GIOMAR ANDRE CORDOVA HUAMANI" userId="S::giomar_cordova@usmp.pe::594c7fca-879d-48ef-bf82-365884aa9c7d" providerId="AD" clId="Web-{EAF6D699-E3CB-4ACF-B1DF-AD451BC87A13}" dt="2023-11-25T06:34:39.552" v="151"/>
          <ac:spMkLst>
            <pc:docMk/>
            <pc:sldMk cId="3226013160" sldId="272"/>
            <ac:spMk id="9" creationId="{83C98ABE-055B-441F-B07E-44F97F083C39}"/>
          </ac:spMkLst>
        </pc:spChg>
        <pc:spChg chg="add del">
          <ac:chgData name="GIOMAR ANDRE CORDOVA HUAMANI" userId="S::giomar_cordova@usmp.pe::594c7fca-879d-48ef-bf82-365884aa9c7d" providerId="AD" clId="Web-{EAF6D699-E3CB-4ACF-B1DF-AD451BC87A13}" dt="2023-11-25T06:34:39.552" v="151"/>
          <ac:spMkLst>
            <pc:docMk/>
            <pc:sldMk cId="3226013160" sldId="272"/>
            <ac:spMk id="11" creationId="{29FDB030-9B49-4CED-8CCD-4D99382388AC}"/>
          </ac:spMkLst>
        </pc:spChg>
        <pc:spChg chg="add del">
          <ac:chgData name="GIOMAR ANDRE CORDOVA HUAMANI" userId="S::giomar_cordova@usmp.pe::594c7fca-879d-48ef-bf82-365884aa9c7d" providerId="AD" clId="Web-{EAF6D699-E3CB-4ACF-B1DF-AD451BC87A13}" dt="2023-11-25T06:34:39.552" v="151"/>
          <ac:spMkLst>
            <pc:docMk/>
            <pc:sldMk cId="3226013160" sldId="272"/>
            <ac:spMk id="13" creationId="{3783CA14-24A1-485C-8B30-D6A5D87987AD}"/>
          </ac:spMkLst>
        </pc:spChg>
        <pc:spChg chg="add del">
          <ac:chgData name="GIOMAR ANDRE CORDOVA HUAMANI" userId="S::giomar_cordova@usmp.pe::594c7fca-879d-48ef-bf82-365884aa9c7d" providerId="AD" clId="Web-{EAF6D699-E3CB-4ACF-B1DF-AD451BC87A13}" dt="2023-11-25T06:34:39.552" v="151"/>
          <ac:spMkLst>
            <pc:docMk/>
            <pc:sldMk cId="3226013160" sldId="272"/>
            <ac:spMk id="15" creationId="{9A97C86A-04D6-40F7-AE84-31AB43E6A846}"/>
          </ac:spMkLst>
        </pc:spChg>
        <pc:spChg chg="add del">
          <ac:chgData name="GIOMAR ANDRE CORDOVA HUAMANI" userId="S::giomar_cordova@usmp.pe::594c7fca-879d-48ef-bf82-365884aa9c7d" providerId="AD" clId="Web-{EAF6D699-E3CB-4ACF-B1DF-AD451BC87A13}" dt="2023-11-25T06:34:39.552" v="151"/>
          <ac:spMkLst>
            <pc:docMk/>
            <pc:sldMk cId="3226013160" sldId="272"/>
            <ac:spMk id="17" creationId="{FF9F2414-84E8-453E-B1F3-389FDE8192D9}"/>
          </ac:spMkLst>
        </pc:spChg>
        <pc:spChg chg="add del">
          <ac:chgData name="GIOMAR ANDRE CORDOVA HUAMANI" userId="S::giomar_cordova@usmp.pe::594c7fca-879d-48ef-bf82-365884aa9c7d" providerId="AD" clId="Web-{EAF6D699-E3CB-4ACF-B1DF-AD451BC87A13}" dt="2023-11-25T06:34:39.552" v="151"/>
          <ac:spMkLst>
            <pc:docMk/>
            <pc:sldMk cId="3226013160" sldId="272"/>
            <ac:spMk id="19" creationId="{3ECA69A1-7536-43AC-85EF-C7106179F5ED}"/>
          </ac:spMkLst>
        </pc:spChg>
        <pc:grpChg chg="add">
          <ac:chgData name="GIOMAR ANDRE CORDOVA HUAMANI" userId="S::giomar_cordova@usmp.pe::594c7fca-879d-48ef-bf82-365884aa9c7d" providerId="AD" clId="Web-{EAF6D699-E3CB-4ACF-B1DF-AD451BC87A13}" dt="2023-11-25T06:34:39.552" v="151"/>
          <ac:grpSpMkLst>
            <pc:docMk/>
            <pc:sldMk cId="3226013160" sldId="272"/>
            <ac:grpSpMk id="24" creationId="{A182C109-9E4C-3C96-8794-9411573CBDAF}"/>
          </ac:grpSpMkLst>
        </pc:grpChg>
        <pc:picChg chg="add mod">
          <ac:chgData name="GIOMAR ANDRE CORDOVA HUAMANI" userId="S::giomar_cordova@usmp.pe::594c7fca-879d-48ef-bf82-365884aa9c7d" providerId="AD" clId="Web-{EAF6D699-E3CB-4ACF-B1DF-AD451BC87A13}" dt="2023-11-25T06:34:39.552" v="151"/>
          <ac:picMkLst>
            <pc:docMk/>
            <pc:sldMk cId="3226013160" sldId="272"/>
            <ac:picMk id="2" creationId="{B4B4C02C-3887-A5EF-F05A-1408A717139C}"/>
          </ac:picMkLst>
        </pc:picChg>
      </pc:sldChg>
      <pc:sldChg chg="addSp delSp modSp add mod replId setBg">
        <pc:chgData name="GIOMAR ANDRE CORDOVA HUAMANI" userId="S::giomar_cordova@usmp.pe::594c7fca-879d-48ef-bf82-365884aa9c7d" providerId="AD" clId="Web-{EAF6D699-E3CB-4ACF-B1DF-AD451BC87A13}" dt="2023-11-25T06:27:58.011" v="67"/>
        <pc:sldMkLst>
          <pc:docMk/>
          <pc:sldMk cId="2175047603" sldId="273"/>
        </pc:sldMkLst>
        <pc:spChg chg="add">
          <ac:chgData name="GIOMAR ANDRE CORDOVA HUAMANI" userId="S::giomar_cordova@usmp.pe::594c7fca-879d-48ef-bf82-365884aa9c7d" providerId="AD" clId="Web-{EAF6D699-E3CB-4ACF-B1DF-AD451BC87A13}" dt="2023-11-25T06:27:58.011" v="67"/>
          <ac:spMkLst>
            <pc:docMk/>
            <pc:sldMk cId="2175047603" sldId="273"/>
            <ac:spMk id="8" creationId="{F3060C83-F051-4F0E-ABAD-AA0DFC48B218}"/>
          </ac:spMkLst>
        </pc:spChg>
        <pc:spChg chg="add">
          <ac:chgData name="GIOMAR ANDRE CORDOVA HUAMANI" userId="S::giomar_cordova@usmp.pe::594c7fca-879d-48ef-bf82-365884aa9c7d" providerId="AD" clId="Web-{EAF6D699-E3CB-4ACF-B1DF-AD451BC87A13}" dt="2023-11-25T06:27:58.011" v="67"/>
          <ac:spMkLst>
            <pc:docMk/>
            <pc:sldMk cId="2175047603" sldId="273"/>
            <ac:spMk id="10" creationId="{83C98ABE-055B-441F-B07E-44F97F083C39}"/>
          </ac:spMkLst>
        </pc:spChg>
        <pc:spChg chg="add">
          <ac:chgData name="GIOMAR ANDRE CORDOVA HUAMANI" userId="S::giomar_cordova@usmp.pe::594c7fca-879d-48ef-bf82-365884aa9c7d" providerId="AD" clId="Web-{EAF6D699-E3CB-4ACF-B1DF-AD451BC87A13}" dt="2023-11-25T06:27:58.011" v="67"/>
          <ac:spMkLst>
            <pc:docMk/>
            <pc:sldMk cId="2175047603" sldId="273"/>
            <ac:spMk id="12" creationId="{29FDB030-9B49-4CED-8CCD-4D99382388AC}"/>
          </ac:spMkLst>
        </pc:spChg>
        <pc:spChg chg="add">
          <ac:chgData name="GIOMAR ANDRE CORDOVA HUAMANI" userId="S::giomar_cordova@usmp.pe::594c7fca-879d-48ef-bf82-365884aa9c7d" providerId="AD" clId="Web-{EAF6D699-E3CB-4ACF-B1DF-AD451BC87A13}" dt="2023-11-25T06:27:58.011" v="67"/>
          <ac:spMkLst>
            <pc:docMk/>
            <pc:sldMk cId="2175047603" sldId="273"/>
            <ac:spMk id="14" creationId="{3783CA14-24A1-485C-8B30-D6A5D87987AD}"/>
          </ac:spMkLst>
        </pc:spChg>
        <pc:spChg chg="add">
          <ac:chgData name="GIOMAR ANDRE CORDOVA HUAMANI" userId="S::giomar_cordova@usmp.pe::594c7fca-879d-48ef-bf82-365884aa9c7d" providerId="AD" clId="Web-{EAF6D699-E3CB-4ACF-B1DF-AD451BC87A13}" dt="2023-11-25T06:27:58.011" v="67"/>
          <ac:spMkLst>
            <pc:docMk/>
            <pc:sldMk cId="2175047603" sldId="273"/>
            <ac:spMk id="16" creationId="{9A97C86A-04D6-40F7-AE84-31AB43E6A846}"/>
          </ac:spMkLst>
        </pc:spChg>
        <pc:spChg chg="add">
          <ac:chgData name="GIOMAR ANDRE CORDOVA HUAMANI" userId="S::giomar_cordova@usmp.pe::594c7fca-879d-48ef-bf82-365884aa9c7d" providerId="AD" clId="Web-{EAF6D699-E3CB-4ACF-B1DF-AD451BC87A13}" dt="2023-11-25T06:27:58.011" v="67"/>
          <ac:spMkLst>
            <pc:docMk/>
            <pc:sldMk cId="2175047603" sldId="273"/>
            <ac:spMk id="18" creationId="{FF9F2414-84E8-453E-B1F3-389FDE8192D9}"/>
          </ac:spMkLst>
        </pc:spChg>
        <pc:spChg chg="add">
          <ac:chgData name="GIOMAR ANDRE CORDOVA HUAMANI" userId="S::giomar_cordova@usmp.pe::594c7fca-879d-48ef-bf82-365884aa9c7d" providerId="AD" clId="Web-{EAF6D699-E3CB-4ACF-B1DF-AD451BC87A13}" dt="2023-11-25T06:27:58.011" v="67"/>
          <ac:spMkLst>
            <pc:docMk/>
            <pc:sldMk cId="2175047603" sldId="273"/>
            <ac:spMk id="20" creationId="{3ECA69A1-7536-43AC-85EF-C7106179F5ED}"/>
          </ac:spMkLst>
        </pc:spChg>
        <pc:picChg chg="del">
          <ac:chgData name="GIOMAR ANDRE CORDOVA HUAMANI" userId="S::giomar_cordova@usmp.pe::594c7fca-879d-48ef-bf82-365884aa9c7d" providerId="AD" clId="Web-{EAF6D699-E3CB-4ACF-B1DF-AD451BC87A13}" dt="2023-11-25T06:26:49.853" v="51"/>
          <ac:picMkLst>
            <pc:docMk/>
            <pc:sldMk cId="2175047603" sldId="273"/>
            <ac:picMk id="2" creationId="{851E5AC2-0531-0563-6572-5B6CC8941436}"/>
          </ac:picMkLst>
        </pc:picChg>
        <pc:picChg chg="add mod">
          <ac:chgData name="GIOMAR ANDRE CORDOVA HUAMANI" userId="S::giomar_cordova@usmp.pe::594c7fca-879d-48ef-bf82-365884aa9c7d" providerId="AD" clId="Web-{EAF6D699-E3CB-4ACF-B1DF-AD451BC87A13}" dt="2023-11-25T06:27:58.011" v="67"/>
          <ac:picMkLst>
            <pc:docMk/>
            <pc:sldMk cId="2175047603" sldId="273"/>
            <ac:picMk id="3" creationId="{C01BD8D1-4136-43FF-A8D2-3AA625DBBEBC}"/>
          </ac:picMkLst>
        </pc:picChg>
      </pc:sldChg>
      <pc:sldChg chg="addSp delSp modSp add replId">
        <pc:chgData name="GIOMAR ANDRE CORDOVA HUAMANI" userId="S::giomar_cordova@usmp.pe::594c7fca-879d-48ef-bf82-365884aa9c7d" providerId="AD" clId="Web-{EAF6D699-E3CB-4ACF-B1DF-AD451BC87A13}" dt="2023-11-25T06:34:47.974" v="153"/>
        <pc:sldMkLst>
          <pc:docMk/>
          <pc:sldMk cId="3300152042" sldId="274"/>
        </pc:sldMkLst>
        <pc:spChg chg="add del">
          <ac:chgData name="GIOMAR ANDRE CORDOVA HUAMANI" userId="S::giomar_cordova@usmp.pe::594c7fca-879d-48ef-bf82-365884aa9c7d" providerId="AD" clId="Web-{EAF6D699-E3CB-4ACF-B1DF-AD451BC87A13}" dt="2023-11-25T06:27:46.167" v="61"/>
          <ac:spMkLst>
            <pc:docMk/>
            <pc:sldMk cId="3300152042" sldId="274"/>
            <ac:spMk id="7" creationId="{F3060C83-F051-4F0E-ABAD-AA0DFC48B218}"/>
          </ac:spMkLst>
        </pc:spChg>
        <pc:spChg chg="add del">
          <ac:chgData name="GIOMAR ANDRE CORDOVA HUAMANI" userId="S::giomar_cordova@usmp.pe::594c7fca-879d-48ef-bf82-365884aa9c7d" providerId="AD" clId="Web-{EAF6D699-E3CB-4ACF-B1DF-AD451BC87A13}" dt="2023-11-25T06:27:46.167" v="61"/>
          <ac:spMkLst>
            <pc:docMk/>
            <pc:sldMk cId="3300152042" sldId="274"/>
            <ac:spMk id="9" creationId="{83C98ABE-055B-441F-B07E-44F97F083C39}"/>
          </ac:spMkLst>
        </pc:spChg>
        <pc:spChg chg="add del">
          <ac:chgData name="GIOMAR ANDRE CORDOVA HUAMANI" userId="S::giomar_cordova@usmp.pe::594c7fca-879d-48ef-bf82-365884aa9c7d" providerId="AD" clId="Web-{EAF6D699-E3CB-4ACF-B1DF-AD451BC87A13}" dt="2023-11-25T06:27:46.167" v="61"/>
          <ac:spMkLst>
            <pc:docMk/>
            <pc:sldMk cId="3300152042" sldId="274"/>
            <ac:spMk id="11" creationId="{29FDB030-9B49-4CED-8CCD-4D99382388AC}"/>
          </ac:spMkLst>
        </pc:spChg>
        <pc:spChg chg="add del">
          <ac:chgData name="GIOMAR ANDRE CORDOVA HUAMANI" userId="S::giomar_cordova@usmp.pe::594c7fca-879d-48ef-bf82-365884aa9c7d" providerId="AD" clId="Web-{EAF6D699-E3CB-4ACF-B1DF-AD451BC87A13}" dt="2023-11-25T06:27:46.167" v="61"/>
          <ac:spMkLst>
            <pc:docMk/>
            <pc:sldMk cId="3300152042" sldId="274"/>
            <ac:spMk id="13" creationId="{3783CA14-24A1-485C-8B30-D6A5D87987AD}"/>
          </ac:spMkLst>
        </pc:spChg>
        <pc:spChg chg="add del">
          <ac:chgData name="GIOMAR ANDRE CORDOVA HUAMANI" userId="S::giomar_cordova@usmp.pe::594c7fca-879d-48ef-bf82-365884aa9c7d" providerId="AD" clId="Web-{EAF6D699-E3CB-4ACF-B1DF-AD451BC87A13}" dt="2023-11-25T06:27:46.167" v="61"/>
          <ac:spMkLst>
            <pc:docMk/>
            <pc:sldMk cId="3300152042" sldId="274"/>
            <ac:spMk id="15" creationId="{9A97C86A-04D6-40F7-AE84-31AB43E6A846}"/>
          </ac:spMkLst>
        </pc:spChg>
        <pc:spChg chg="add del">
          <ac:chgData name="GIOMAR ANDRE CORDOVA HUAMANI" userId="S::giomar_cordova@usmp.pe::594c7fca-879d-48ef-bf82-365884aa9c7d" providerId="AD" clId="Web-{EAF6D699-E3CB-4ACF-B1DF-AD451BC87A13}" dt="2023-11-25T06:27:46.167" v="61"/>
          <ac:spMkLst>
            <pc:docMk/>
            <pc:sldMk cId="3300152042" sldId="274"/>
            <ac:spMk id="17" creationId="{FF9F2414-84E8-453E-B1F3-389FDE8192D9}"/>
          </ac:spMkLst>
        </pc:spChg>
        <pc:spChg chg="add del">
          <ac:chgData name="GIOMAR ANDRE CORDOVA HUAMANI" userId="S::giomar_cordova@usmp.pe::594c7fca-879d-48ef-bf82-365884aa9c7d" providerId="AD" clId="Web-{EAF6D699-E3CB-4ACF-B1DF-AD451BC87A13}" dt="2023-11-25T06:27:46.167" v="61"/>
          <ac:spMkLst>
            <pc:docMk/>
            <pc:sldMk cId="3300152042" sldId="274"/>
            <ac:spMk id="19" creationId="{3ECA69A1-7536-43AC-85EF-C7106179F5ED}"/>
          </ac:spMkLst>
        </pc:spChg>
        <pc:spChg chg="add del">
          <ac:chgData name="GIOMAR ANDRE CORDOVA HUAMANI" userId="S::giomar_cordova@usmp.pe::594c7fca-879d-48ef-bf82-365884aa9c7d" providerId="AD" clId="Web-{EAF6D699-E3CB-4ACF-B1DF-AD451BC87A13}" dt="2023-11-25T06:27:47.870" v="63"/>
          <ac:spMkLst>
            <pc:docMk/>
            <pc:sldMk cId="3300152042" sldId="274"/>
            <ac:spMk id="21" creationId="{AB8C311F-7253-4AED-9701-7FC0708C41C7}"/>
          </ac:spMkLst>
        </pc:spChg>
        <pc:spChg chg="add del">
          <ac:chgData name="GIOMAR ANDRE CORDOVA HUAMANI" userId="S::giomar_cordova@usmp.pe::594c7fca-879d-48ef-bf82-365884aa9c7d" providerId="AD" clId="Web-{EAF6D699-E3CB-4ACF-B1DF-AD451BC87A13}" dt="2023-11-25T06:27:47.870" v="63"/>
          <ac:spMkLst>
            <pc:docMk/>
            <pc:sldMk cId="3300152042" sldId="274"/>
            <ac:spMk id="22" creationId="{E2384209-CB15-4CDF-9D31-C44FD9A3F20D}"/>
          </ac:spMkLst>
        </pc:spChg>
        <pc:spChg chg="add del">
          <ac:chgData name="GIOMAR ANDRE CORDOVA HUAMANI" userId="S::giomar_cordova@usmp.pe::594c7fca-879d-48ef-bf82-365884aa9c7d" providerId="AD" clId="Web-{EAF6D699-E3CB-4ACF-B1DF-AD451BC87A13}" dt="2023-11-25T06:27:47.870" v="63"/>
          <ac:spMkLst>
            <pc:docMk/>
            <pc:sldMk cId="3300152042" sldId="274"/>
            <ac:spMk id="23" creationId="{2633B3B5-CC90-43F0-8714-D31D1F3F0209}"/>
          </ac:spMkLst>
        </pc:spChg>
        <pc:spChg chg="add del">
          <ac:chgData name="GIOMAR ANDRE CORDOVA HUAMANI" userId="S::giomar_cordova@usmp.pe::594c7fca-879d-48ef-bf82-365884aa9c7d" providerId="AD" clId="Web-{EAF6D699-E3CB-4ACF-B1DF-AD451BC87A13}" dt="2023-11-25T06:27:47.870" v="63"/>
          <ac:spMkLst>
            <pc:docMk/>
            <pc:sldMk cId="3300152042" sldId="274"/>
            <ac:spMk id="24" creationId="{A8D57A06-A426-446D-B02C-A2DC6B62E45E}"/>
          </ac:spMkLst>
        </pc:spChg>
        <pc:spChg chg="add del">
          <ac:chgData name="GIOMAR ANDRE CORDOVA HUAMANI" userId="S::giomar_cordova@usmp.pe::594c7fca-879d-48ef-bf82-365884aa9c7d" providerId="AD" clId="Web-{EAF6D699-E3CB-4ACF-B1DF-AD451BC87A13}" dt="2023-11-25T06:27:52.136" v="65"/>
          <ac:spMkLst>
            <pc:docMk/>
            <pc:sldMk cId="3300152042" sldId="274"/>
            <ac:spMk id="26" creationId="{32BC26D8-82FB-445E-AA49-62A77D7C1EE0}"/>
          </ac:spMkLst>
        </pc:spChg>
        <pc:spChg chg="add del">
          <ac:chgData name="GIOMAR ANDRE CORDOVA HUAMANI" userId="S::giomar_cordova@usmp.pe::594c7fca-879d-48ef-bf82-365884aa9c7d" providerId="AD" clId="Web-{EAF6D699-E3CB-4ACF-B1DF-AD451BC87A13}" dt="2023-11-25T06:27:52.136" v="65"/>
          <ac:spMkLst>
            <pc:docMk/>
            <pc:sldMk cId="3300152042" sldId="274"/>
            <ac:spMk id="27" creationId="{CB44330D-EA18-4254-AA95-EB49948539B8}"/>
          </ac:spMkLst>
        </pc:spChg>
        <pc:spChg chg="add del">
          <ac:chgData name="GIOMAR ANDRE CORDOVA HUAMANI" userId="S::giomar_cordova@usmp.pe::594c7fca-879d-48ef-bf82-365884aa9c7d" providerId="AD" clId="Web-{EAF6D699-E3CB-4ACF-B1DF-AD451BC87A13}" dt="2023-11-25T06:34:47.974" v="153"/>
          <ac:spMkLst>
            <pc:docMk/>
            <pc:sldMk cId="3300152042" sldId="274"/>
            <ac:spMk id="29" creationId="{F3060C83-F051-4F0E-ABAD-AA0DFC48B218}"/>
          </ac:spMkLst>
        </pc:spChg>
        <pc:spChg chg="add del">
          <ac:chgData name="GIOMAR ANDRE CORDOVA HUAMANI" userId="S::giomar_cordova@usmp.pe::594c7fca-879d-48ef-bf82-365884aa9c7d" providerId="AD" clId="Web-{EAF6D699-E3CB-4ACF-B1DF-AD451BC87A13}" dt="2023-11-25T06:34:47.974" v="153"/>
          <ac:spMkLst>
            <pc:docMk/>
            <pc:sldMk cId="3300152042" sldId="274"/>
            <ac:spMk id="30" creationId="{83C98ABE-055B-441F-B07E-44F97F083C39}"/>
          </ac:spMkLst>
        </pc:spChg>
        <pc:spChg chg="add del">
          <ac:chgData name="GIOMAR ANDRE CORDOVA HUAMANI" userId="S::giomar_cordova@usmp.pe::594c7fca-879d-48ef-bf82-365884aa9c7d" providerId="AD" clId="Web-{EAF6D699-E3CB-4ACF-B1DF-AD451BC87A13}" dt="2023-11-25T06:34:47.974" v="153"/>
          <ac:spMkLst>
            <pc:docMk/>
            <pc:sldMk cId="3300152042" sldId="274"/>
            <ac:spMk id="31" creationId="{29FDB030-9B49-4CED-8CCD-4D99382388AC}"/>
          </ac:spMkLst>
        </pc:spChg>
        <pc:spChg chg="add del">
          <ac:chgData name="GIOMAR ANDRE CORDOVA HUAMANI" userId="S::giomar_cordova@usmp.pe::594c7fca-879d-48ef-bf82-365884aa9c7d" providerId="AD" clId="Web-{EAF6D699-E3CB-4ACF-B1DF-AD451BC87A13}" dt="2023-11-25T06:34:47.974" v="153"/>
          <ac:spMkLst>
            <pc:docMk/>
            <pc:sldMk cId="3300152042" sldId="274"/>
            <ac:spMk id="32" creationId="{3783CA14-24A1-485C-8B30-D6A5D87987AD}"/>
          </ac:spMkLst>
        </pc:spChg>
        <pc:spChg chg="add del">
          <ac:chgData name="GIOMAR ANDRE CORDOVA HUAMANI" userId="S::giomar_cordova@usmp.pe::594c7fca-879d-48ef-bf82-365884aa9c7d" providerId="AD" clId="Web-{EAF6D699-E3CB-4ACF-B1DF-AD451BC87A13}" dt="2023-11-25T06:34:47.974" v="153"/>
          <ac:spMkLst>
            <pc:docMk/>
            <pc:sldMk cId="3300152042" sldId="274"/>
            <ac:spMk id="33" creationId="{9A97C86A-04D6-40F7-AE84-31AB43E6A846}"/>
          </ac:spMkLst>
        </pc:spChg>
        <pc:spChg chg="add del">
          <ac:chgData name="GIOMAR ANDRE CORDOVA HUAMANI" userId="S::giomar_cordova@usmp.pe::594c7fca-879d-48ef-bf82-365884aa9c7d" providerId="AD" clId="Web-{EAF6D699-E3CB-4ACF-B1DF-AD451BC87A13}" dt="2023-11-25T06:34:47.974" v="153"/>
          <ac:spMkLst>
            <pc:docMk/>
            <pc:sldMk cId="3300152042" sldId="274"/>
            <ac:spMk id="34" creationId="{FF9F2414-84E8-453E-B1F3-389FDE8192D9}"/>
          </ac:spMkLst>
        </pc:spChg>
        <pc:spChg chg="add del">
          <ac:chgData name="GIOMAR ANDRE CORDOVA HUAMANI" userId="S::giomar_cordova@usmp.pe::594c7fca-879d-48ef-bf82-365884aa9c7d" providerId="AD" clId="Web-{EAF6D699-E3CB-4ACF-B1DF-AD451BC87A13}" dt="2023-11-25T06:34:47.974" v="153"/>
          <ac:spMkLst>
            <pc:docMk/>
            <pc:sldMk cId="3300152042" sldId="274"/>
            <ac:spMk id="35" creationId="{3ECA69A1-7536-43AC-85EF-C7106179F5ED}"/>
          </ac:spMkLst>
        </pc:spChg>
        <pc:grpChg chg="add">
          <ac:chgData name="GIOMAR ANDRE CORDOVA HUAMANI" userId="S::giomar_cordova@usmp.pe::594c7fca-879d-48ef-bf82-365884aa9c7d" providerId="AD" clId="Web-{EAF6D699-E3CB-4ACF-B1DF-AD451BC87A13}" dt="2023-11-25T06:34:47.974" v="153"/>
          <ac:grpSpMkLst>
            <pc:docMk/>
            <pc:sldMk cId="3300152042" sldId="274"/>
            <ac:grpSpMk id="40" creationId="{A182C109-9E4C-3C96-8794-9411573CBDAF}"/>
          </ac:grpSpMkLst>
        </pc:grpChg>
        <pc:picChg chg="add mod">
          <ac:chgData name="GIOMAR ANDRE CORDOVA HUAMANI" userId="S::giomar_cordova@usmp.pe::594c7fca-879d-48ef-bf82-365884aa9c7d" providerId="AD" clId="Web-{EAF6D699-E3CB-4ACF-B1DF-AD451BC87A13}" dt="2023-11-25T06:34:47.974" v="153"/>
          <ac:picMkLst>
            <pc:docMk/>
            <pc:sldMk cId="3300152042" sldId="274"/>
            <ac:picMk id="2" creationId="{B51B68E5-CFD3-0CC1-E059-EECB8D5BA057}"/>
          </ac:picMkLst>
        </pc:picChg>
        <pc:picChg chg="del">
          <ac:chgData name="GIOMAR ANDRE CORDOVA HUAMANI" userId="S::giomar_cordova@usmp.pe::594c7fca-879d-48ef-bf82-365884aa9c7d" providerId="AD" clId="Web-{EAF6D699-E3CB-4ACF-B1DF-AD451BC87A13}" dt="2023-11-25T06:27:15.103" v="56"/>
          <ac:picMkLst>
            <pc:docMk/>
            <pc:sldMk cId="3300152042" sldId="274"/>
            <ac:picMk id="3" creationId="{C01BD8D1-4136-43FF-A8D2-3AA625DBBEBC}"/>
          </ac:picMkLst>
        </pc:picChg>
        <pc:picChg chg="add del">
          <ac:chgData name="GIOMAR ANDRE CORDOVA HUAMANI" userId="S::giomar_cordova@usmp.pe::594c7fca-879d-48ef-bf82-365884aa9c7d" providerId="AD" clId="Web-{EAF6D699-E3CB-4ACF-B1DF-AD451BC87A13}" dt="2023-11-25T06:28:06.261" v="69"/>
          <ac:picMkLst>
            <pc:docMk/>
            <pc:sldMk cId="3300152042" sldId="274"/>
            <ac:picMk id="4" creationId="{B8287F40-89A4-A0A4-803B-BB4BDF070ACD}"/>
          </ac:picMkLst>
        </pc:picChg>
      </pc:sldChg>
      <pc:sldChg chg="addSp delSp modSp add replId">
        <pc:chgData name="GIOMAR ANDRE CORDOVA HUAMANI" userId="S::giomar_cordova@usmp.pe::594c7fca-879d-48ef-bf82-365884aa9c7d" providerId="AD" clId="Web-{EAF6D699-E3CB-4ACF-B1DF-AD451BC87A13}" dt="2023-11-25T06:28:28.527" v="73"/>
        <pc:sldMkLst>
          <pc:docMk/>
          <pc:sldMk cId="3662361118" sldId="275"/>
        </pc:sldMkLst>
        <pc:spChg chg="del">
          <ac:chgData name="GIOMAR ANDRE CORDOVA HUAMANI" userId="S::giomar_cordova@usmp.pe::594c7fca-879d-48ef-bf82-365884aa9c7d" providerId="AD" clId="Web-{EAF6D699-E3CB-4ACF-B1DF-AD451BC87A13}" dt="2023-11-25T06:28:28.527" v="73"/>
          <ac:spMkLst>
            <pc:docMk/>
            <pc:sldMk cId="3662361118" sldId="275"/>
            <ac:spMk id="29" creationId="{F3060C83-F051-4F0E-ABAD-AA0DFC48B218}"/>
          </ac:spMkLst>
        </pc:spChg>
        <pc:spChg chg="del">
          <ac:chgData name="GIOMAR ANDRE CORDOVA HUAMANI" userId="S::giomar_cordova@usmp.pe::594c7fca-879d-48ef-bf82-365884aa9c7d" providerId="AD" clId="Web-{EAF6D699-E3CB-4ACF-B1DF-AD451BC87A13}" dt="2023-11-25T06:28:28.527" v="73"/>
          <ac:spMkLst>
            <pc:docMk/>
            <pc:sldMk cId="3662361118" sldId="275"/>
            <ac:spMk id="30" creationId="{83C98ABE-055B-441F-B07E-44F97F083C39}"/>
          </ac:spMkLst>
        </pc:spChg>
        <pc:spChg chg="del">
          <ac:chgData name="GIOMAR ANDRE CORDOVA HUAMANI" userId="S::giomar_cordova@usmp.pe::594c7fca-879d-48ef-bf82-365884aa9c7d" providerId="AD" clId="Web-{EAF6D699-E3CB-4ACF-B1DF-AD451BC87A13}" dt="2023-11-25T06:28:28.527" v="73"/>
          <ac:spMkLst>
            <pc:docMk/>
            <pc:sldMk cId="3662361118" sldId="275"/>
            <ac:spMk id="31" creationId="{29FDB030-9B49-4CED-8CCD-4D99382388AC}"/>
          </ac:spMkLst>
        </pc:spChg>
        <pc:spChg chg="del">
          <ac:chgData name="GIOMAR ANDRE CORDOVA HUAMANI" userId="S::giomar_cordova@usmp.pe::594c7fca-879d-48ef-bf82-365884aa9c7d" providerId="AD" clId="Web-{EAF6D699-E3CB-4ACF-B1DF-AD451BC87A13}" dt="2023-11-25T06:28:28.527" v="73"/>
          <ac:spMkLst>
            <pc:docMk/>
            <pc:sldMk cId="3662361118" sldId="275"/>
            <ac:spMk id="32" creationId="{3783CA14-24A1-485C-8B30-D6A5D87987AD}"/>
          </ac:spMkLst>
        </pc:spChg>
        <pc:spChg chg="del">
          <ac:chgData name="GIOMAR ANDRE CORDOVA HUAMANI" userId="S::giomar_cordova@usmp.pe::594c7fca-879d-48ef-bf82-365884aa9c7d" providerId="AD" clId="Web-{EAF6D699-E3CB-4ACF-B1DF-AD451BC87A13}" dt="2023-11-25T06:28:28.527" v="73"/>
          <ac:spMkLst>
            <pc:docMk/>
            <pc:sldMk cId="3662361118" sldId="275"/>
            <ac:spMk id="33" creationId="{9A97C86A-04D6-40F7-AE84-31AB43E6A846}"/>
          </ac:spMkLst>
        </pc:spChg>
        <pc:spChg chg="del">
          <ac:chgData name="GIOMAR ANDRE CORDOVA HUAMANI" userId="S::giomar_cordova@usmp.pe::594c7fca-879d-48ef-bf82-365884aa9c7d" providerId="AD" clId="Web-{EAF6D699-E3CB-4ACF-B1DF-AD451BC87A13}" dt="2023-11-25T06:28:28.527" v="73"/>
          <ac:spMkLst>
            <pc:docMk/>
            <pc:sldMk cId="3662361118" sldId="275"/>
            <ac:spMk id="34" creationId="{FF9F2414-84E8-453E-B1F3-389FDE8192D9}"/>
          </ac:spMkLst>
        </pc:spChg>
        <pc:spChg chg="del">
          <ac:chgData name="GIOMAR ANDRE CORDOVA HUAMANI" userId="S::giomar_cordova@usmp.pe::594c7fca-879d-48ef-bf82-365884aa9c7d" providerId="AD" clId="Web-{EAF6D699-E3CB-4ACF-B1DF-AD451BC87A13}" dt="2023-11-25T06:28:28.527" v="73"/>
          <ac:spMkLst>
            <pc:docMk/>
            <pc:sldMk cId="3662361118" sldId="275"/>
            <ac:spMk id="35" creationId="{3ECA69A1-7536-43AC-85EF-C7106179F5ED}"/>
          </ac:spMkLst>
        </pc:spChg>
        <pc:spChg chg="add">
          <ac:chgData name="GIOMAR ANDRE CORDOVA HUAMANI" userId="S::giomar_cordova@usmp.pe::594c7fca-879d-48ef-bf82-365884aa9c7d" providerId="AD" clId="Web-{EAF6D699-E3CB-4ACF-B1DF-AD451BC87A13}" dt="2023-11-25T06:28:28.527" v="73"/>
          <ac:spMkLst>
            <pc:docMk/>
            <pc:sldMk cId="3662361118" sldId="275"/>
            <ac:spMk id="40" creationId="{86FF76B9-219D-4469-AF87-0236D29032F1}"/>
          </ac:spMkLst>
        </pc:spChg>
        <pc:spChg chg="add">
          <ac:chgData name="GIOMAR ANDRE CORDOVA HUAMANI" userId="S::giomar_cordova@usmp.pe::594c7fca-879d-48ef-bf82-365884aa9c7d" providerId="AD" clId="Web-{EAF6D699-E3CB-4ACF-B1DF-AD451BC87A13}" dt="2023-11-25T06:28:28.527" v="73"/>
          <ac:spMkLst>
            <pc:docMk/>
            <pc:sldMk cId="3662361118" sldId="275"/>
            <ac:spMk id="46" creationId="{2E80C965-DB6D-4F81-9E9E-B027384D0BD6}"/>
          </ac:spMkLst>
        </pc:spChg>
        <pc:spChg chg="add">
          <ac:chgData name="GIOMAR ANDRE CORDOVA HUAMANI" userId="S::giomar_cordova@usmp.pe::594c7fca-879d-48ef-bf82-365884aa9c7d" providerId="AD" clId="Web-{EAF6D699-E3CB-4ACF-B1DF-AD451BC87A13}" dt="2023-11-25T06:28:28.527" v="73"/>
          <ac:spMkLst>
            <pc:docMk/>
            <pc:sldMk cId="3662361118" sldId="275"/>
            <ac:spMk id="48" creationId="{633C5E46-DAC5-4661-9C87-22B08E2A512F}"/>
          </ac:spMkLst>
        </pc:spChg>
        <pc:grpChg chg="add">
          <ac:chgData name="GIOMAR ANDRE CORDOVA HUAMANI" userId="S::giomar_cordova@usmp.pe::594c7fca-879d-48ef-bf82-365884aa9c7d" providerId="AD" clId="Web-{EAF6D699-E3CB-4ACF-B1DF-AD451BC87A13}" dt="2023-11-25T06:28:28.527" v="73"/>
          <ac:grpSpMkLst>
            <pc:docMk/>
            <pc:sldMk cId="3662361118" sldId="275"/>
            <ac:grpSpMk id="42" creationId="{DB88BD78-87E1-424D-B479-C37D8E41B12E}"/>
          </ac:grpSpMkLst>
        </pc:grpChg>
        <pc:picChg chg="del">
          <ac:chgData name="GIOMAR ANDRE CORDOVA HUAMANI" userId="S::giomar_cordova@usmp.pe::594c7fca-879d-48ef-bf82-365884aa9c7d" providerId="AD" clId="Web-{EAF6D699-E3CB-4ACF-B1DF-AD451BC87A13}" dt="2023-11-25T06:28:12.308" v="71"/>
          <ac:picMkLst>
            <pc:docMk/>
            <pc:sldMk cId="3662361118" sldId="275"/>
            <ac:picMk id="2" creationId="{B51B68E5-CFD3-0CC1-E059-EECB8D5BA057}"/>
          </ac:picMkLst>
        </pc:picChg>
        <pc:picChg chg="add mod">
          <ac:chgData name="GIOMAR ANDRE CORDOVA HUAMANI" userId="S::giomar_cordova@usmp.pe::594c7fca-879d-48ef-bf82-365884aa9c7d" providerId="AD" clId="Web-{EAF6D699-E3CB-4ACF-B1DF-AD451BC87A13}" dt="2023-11-25T06:28:28.527" v="73"/>
          <ac:picMkLst>
            <pc:docMk/>
            <pc:sldMk cId="3662361118" sldId="275"/>
            <ac:picMk id="3" creationId="{055C6C5A-821B-E4F0-8FE0-E83338829B6F}"/>
          </ac:picMkLst>
        </pc:picChg>
      </pc:sldChg>
      <pc:sldChg chg="addSp delSp modSp add replId">
        <pc:chgData name="GIOMAR ANDRE CORDOVA HUAMANI" userId="S::giomar_cordova@usmp.pe::594c7fca-879d-48ef-bf82-365884aa9c7d" providerId="AD" clId="Web-{EAF6D699-E3CB-4ACF-B1DF-AD451BC87A13}" dt="2023-11-25T06:34:54.177" v="154"/>
        <pc:sldMkLst>
          <pc:docMk/>
          <pc:sldMk cId="394278780" sldId="276"/>
        </pc:sldMkLst>
        <pc:spChg chg="del">
          <ac:chgData name="GIOMAR ANDRE CORDOVA HUAMANI" userId="S::giomar_cordova@usmp.pe::594c7fca-879d-48ef-bf82-365884aa9c7d" providerId="AD" clId="Web-{EAF6D699-E3CB-4ACF-B1DF-AD451BC87A13}" dt="2023-11-25T06:28:50.434" v="77"/>
          <ac:spMkLst>
            <pc:docMk/>
            <pc:sldMk cId="394278780" sldId="276"/>
            <ac:spMk id="40" creationId="{86FF76B9-219D-4469-AF87-0236D29032F1}"/>
          </ac:spMkLst>
        </pc:spChg>
        <pc:spChg chg="del">
          <ac:chgData name="GIOMAR ANDRE CORDOVA HUAMANI" userId="S::giomar_cordova@usmp.pe::594c7fca-879d-48ef-bf82-365884aa9c7d" providerId="AD" clId="Web-{EAF6D699-E3CB-4ACF-B1DF-AD451BC87A13}" dt="2023-11-25T06:28:50.434" v="77"/>
          <ac:spMkLst>
            <pc:docMk/>
            <pc:sldMk cId="394278780" sldId="276"/>
            <ac:spMk id="46" creationId="{2E80C965-DB6D-4F81-9E9E-B027384D0BD6}"/>
          </ac:spMkLst>
        </pc:spChg>
        <pc:spChg chg="del">
          <ac:chgData name="GIOMAR ANDRE CORDOVA HUAMANI" userId="S::giomar_cordova@usmp.pe::594c7fca-879d-48ef-bf82-365884aa9c7d" providerId="AD" clId="Web-{EAF6D699-E3CB-4ACF-B1DF-AD451BC87A13}" dt="2023-11-25T06:28:50.434" v="77"/>
          <ac:spMkLst>
            <pc:docMk/>
            <pc:sldMk cId="394278780" sldId="276"/>
            <ac:spMk id="48" creationId="{633C5E46-DAC5-4661-9C87-22B08E2A512F}"/>
          </ac:spMkLst>
        </pc:spChg>
        <pc:spChg chg="add del">
          <ac:chgData name="GIOMAR ANDRE CORDOVA HUAMANI" userId="S::giomar_cordova@usmp.pe::594c7fca-879d-48ef-bf82-365884aa9c7d" providerId="AD" clId="Web-{EAF6D699-E3CB-4ACF-B1DF-AD451BC87A13}" dt="2023-11-25T06:34:54.177" v="154"/>
          <ac:spMkLst>
            <pc:docMk/>
            <pc:sldMk cId="394278780" sldId="276"/>
            <ac:spMk id="53" creationId="{F3060C83-F051-4F0E-ABAD-AA0DFC48B218}"/>
          </ac:spMkLst>
        </pc:spChg>
        <pc:spChg chg="add del">
          <ac:chgData name="GIOMAR ANDRE CORDOVA HUAMANI" userId="S::giomar_cordova@usmp.pe::594c7fca-879d-48ef-bf82-365884aa9c7d" providerId="AD" clId="Web-{EAF6D699-E3CB-4ACF-B1DF-AD451BC87A13}" dt="2023-11-25T06:34:54.177" v="154"/>
          <ac:spMkLst>
            <pc:docMk/>
            <pc:sldMk cId="394278780" sldId="276"/>
            <ac:spMk id="55" creationId="{83C98ABE-055B-441F-B07E-44F97F083C39}"/>
          </ac:spMkLst>
        </pc:spChg>
        <pc:spChg chg="add del">
          <ac:chgData name="GIOMAR ANDRE CORDOVA HUAMANI" userId="S::giomar_cordova@usmp.pe::594c7fca-879d-48ef-bf82-365884aa9c7d" providerId="AD" clId="Web-{EAF6D699-E3CB-4ACF-B1DF-AD451BC87A13}" dt="2023-11-25T06:34:54.177" v="154"/>
          <ac:spMkLst>
            <pc:docMk/>
            <pc:sldMk cId="394278780" sldId="276"/>
            <ac:spMk id="57" creationId="{29FDB030-9B49-4CED-8CCD-4D99382388AC}"/>
          </ac:spMkLst>
        </pc:spChg>
        <pc:spChg chg="add del">
          <ac:chgData name="GIOMAR ANDRE CORDOVA HUAMANI" userId="S::giomar_cordova@usmp.pe::594c7fca-879d-48ef-bf82-365884aa9c7d" providerId="AD" clId="Web-{EAF6D699-E3CB-4ACF-B1DF-AD451BC87A13}" dt="2023-11-25T06:34:54.177" v="154"/>
          <ac:spMkLst>
            <pc:docMk/>
            <pc:sldMk cId="394278780" sldId="276"/>
            <ac:spMk id="59" creationId="{3783CA14-24A1-485C-8B30-D6A5D87987AD}"/>
          </ac:spMkLst>
        </pc:spChg>
        <pc:spChg chg="add del">
          <ac:chgData name="GIOMAR ANDRE CORDOVA HUAMANI" userId="S::giomar_cordova@usmp.pe::594c7fca-879d-48ef-bf82-365884aa9c7d" providerId="AD" clId="Web-{EAF6D699-E3CB-4ACF-B1DF-AD451BC87A13}" dt="2023-11-25T06:34:54.177" v="154"/>
          <ac:spMkLst>
            <pc:docMk/>
            <pc:sldMk cId="394278780" sldId="276"/>
            <ac:spMk id="61" creationId="{9A97C86A-04D6-40F7-AE84-31AB43E6A846}"/>
          </ac:spMkLst>
        </pc:spChg>
        <pc:spChg chg="add del">
          <ac:chgData name="GIOMAR ANDRE CORDOVA HUAMANI" userId="S::giomar_cordova@usmp.pe::594c7fca-879d-48ef-bf82-365884aa9c7d" providerId="AD" clId="Web-{EAF6D699-E3CB-4ACF-B1DF-AD451BC87A13}" dt="2023-11-25T06:34:54.177" v="154"/>
          <ac:spMkLst>
            <pc:docMk/>
            <pc:sldMk cId="394278780" sldId="276"/>
            <ac:spMk id="63" creationId="{FF9F2414-84E8-453E-B1F3-389FDE8192D9}"/>
          </ac:spMkLst>
        </pc:spChg>
        <pc:spChg chg="add del">
          <ac:chgData name="GIOMAR ANDRE CORDOVA HUAMANI" userId="S::giomar_cordova@usmp.pe::594c7fca-879d-48ef-bf82-365884aa9c7d" providerId="AD" clId="Web-{EAF6D699-E3CB-4ACF-B1DF-AD451BC87A13}" dt="2023-11-25T06:34:54.177" v="154"/>
          <ac:spMkLst>
            <pc:docMk/>
            <pc:sldMk cId="394278780" sldId="276"/>
            <ac:spMk id="65" creationId="{3ECA69A1-7536-43AC-85EF-C7106179F5ED}"/>
          </ac:spMkLst>
        </pc:spChg>
        <pc:grpChg chg="del">
          <ac:chgData name="GIOMAR ANDRE CORDOVA HUAMANI" userId="S::giomar_cordova@usmp.pe::594c7fca-879d-48ef-bf82-365884aa9c7d" providerId="AD" clId="Web-{EAF6D699-E3CB-4ACF-B1DF-AD451BC87A13}" dt="2023-11-25T06:28:50.434" v="77"/>
          <ac:grpSpMkLst>
            <pc:docMk/>
            <pc:sldMk cId="394278780" sldId="276"/>
            <ac:grpSpMk id="42" creationId="{DB88BD78-87E1-424D-B479-C37D8E41B12E}"/>
          </ac:grpSpMkLst>
        </pc:grpChg>
        <pc:grpChg chg="add">
          <ac:chgData name="GIOMAR ANDRE CORDOVA HUAMANI" userId="S::giomar_cordova@usmp.pe::594c7fca-879d-48ef-bf82-365884aa9c7d" providerId="AD" clId="Web-{EAF6D699-E3CB-4ACF-B1DF-AD451BC87A13}" dt="2023-11-25T06:34:54.177" v="154"/>
          <ac:grpSpMkLst>
            <pc:docMk/>
            <pc:sldMk cId="394278780" sldId="276"/>
            <ac:grpSpMk id="70" creationId="{A182C109-9E4C-3C96-8794-9411573CBDAF}"/>
          </ac:grpSpMkLst>
        </pc:grpChg>
        <pc:picChg chg="add mod">
          <ac:chgData name="GIOMAR ANDRE CORDOVA HUAMANI" userId="S::giomar_cordova@usmp.pe::594c7fca-879d-48ef-bf82-365884aa9c7d" providerId="AD" clId="Web-{EAF6D699-E3CB-4ACF-B1DF-AD451BC87A13}" dt="2023-11-25T06:34:54.177" v="154"/>
          <ac:picMkLst>
            <pc:docMk/>
            <pc:sldMk cId="394278780" sldId="276"/>
            <ac:picMk id="2" creationId="{4A0922AB-C12D-C132-1646-EAB8B02B17D0}"/>
          </ac:picMkLst>
        </pc:picChg>
        <pc:picChg chg="del">
          <ac:chgData name="GIOMAR ANDRE CORDOVA HUAMANI" userId="S::giomar_cordova@usmp.pe::594c7fca-879d-48ef-bf82-365884aa9c7d" providerId="AD" clId="Web-{EAF6D699-E3CB-4ACF-B1DF-AD451BC87A13}" dt="2023-11-25T06:28:35.668" v="75"/>
          <ac:picMkLst>
            <pc:docMk/>
            <pc:sldMk cId="394278780" sldId="276"/>
            <ac:picMk id="3" creationId="{055C6C5A-821B-E4F0-8FE0-E83338829B6F}"/>
          </ac:picMkLst>
        </pc:picChg>
      </pc:sldChg>
      <pc:sldChg chg="addSp delSp modSp add replId">
        <pc:chgData name="GIOMAR ANDRE CORDOVA HUAMANI" userId="S::giomar_cordova@usmp.pe::594c7fca-879d-48ef-bf82-365884aa9c7d" providerId="AD" clId="Web-{EAF6D699-E3CB-4ACF-B1DF-AD451BC87A13}" dt="2023-11-25T06:29:18.341" v="82"/>
        <pc:sldMkLst>
          <pc:docMk/>
          <pc:sldMk cId="421198424" sldId="277"/>
        </pc:sldMkLst>
        <pc:spChg chg="del">
          <ac:chgData name="GIOMAR ANDRE CORDOVA HUAMANI" userId="S::giomar_cordova@usmp.pe::594c7fca-879d-48ef-bf82-365884aa9c7d" providerId="AD" clId="Web-{EAF6D699-E3CB-4ACF-B1DF-AD451BC87A13}" dt="2023-11-25T06:29:18.341" v="82"/>
          <ac:spMkLst>
            <pc:docMk/>
            <pc:sldMk cId="421198424" sldId="277"/>
            <ac:spMk id="53" creationId="{F3060C83-F051-4F0E-ABAD-AA0DFC48B218}"/>
          </ac:spMkLst>
        </pc:spChg>
        <pc:spChg chg="del">
          <ac:chgData name="GIOMAR ANDRE CORDOVA HUAMANI" userId="S::giomar_cordova@usmp.pe::594c7fca-879d-48ef-bf82-365884aa9c7d" providerId="AD" clId="Web-{EAF6D699-E3CB-4ACF-B1DF-AD451BC87A13}" dt="2023-11-25T06:29:18.341" v="82"/>
          <ac:spMkLst>
            <pc:docMk/>
            <pc:sldMk cId="421198424" sldId="277"/>
            <ac:spMk id="55" creationId="{83C98ABE-055B-441F-B07E-44F97F083C39}"/>
          </ac:spMkLst>
        </pc:spChg>
        <pc:spChg chg="del">
          <ac:chgData name="GIOMAR ANDRE CORDOVA HUAMANI" userId="S::giomar_cordova@usmp.pe::594c7fca-879d-48ef-bf82-365884aa9c7d" providerId="AD" clId="Web-{EAF6D699-E3CB-4ACF-B1DF-AD451BC87A13}" dt="2023-11-25T06:29:18.341" v="82"/>
          <ac:spMkLst>
            <pc:docMk/>
            <pc:sldMk cId="421198424" sldId="277"/>
            <ac:spMk id="57" creationId="{29FDB030-9B49-4CED-8CCD-4D99382388AC}"/>
          </ac:spMkLst>
        </pc:spChg>
        <pc:spChg chg="del">
          <ac:chgData name="GIOMAR ANDRE CORDOVA HUAMANI" userId="S::giomar_cordova@usmp.pe::594c7fca-879d-48ef-bf82-365884aa9c7d" providerId="AD" clId="Web-{EAF6D699-E3CB-4ACF-B1DF-AD451BC87A13}" dt="2023-11-25T06:29:18.341" v="82"/>
          <ac:spMkLst>
            <pc:docMk/>
            <pc:sldMk cId="421198424" sldId="277"/>
            <ac:spMk id="59" creationId="{3783CA14-24A1-485C-8B30-D6A5D87987AD}"/>
          </ac:spMkLst>
        </pc:spChg>
        <pc:spChg chg="del">
          <ac:chgData name="GIOMAR ANDRE CORDOVA HUAMANI" userId="S::giomar_cordova@usmp.pe::594c7fca-879d-48ef-bf82-365884aa9c7d" providerId="AD" clId="Web-{EAF6D699-E3CB-4ACF-B1DF-AD451BC87A13}" dt="2023-11-25T06:29:18.341" v="82"/>
          <ac:spMkLst>
            <pc:docMk/>
            <pc:sldMk cId="421198424" sldId="277"/>
            <ac:spMk id="61" creationId="{9A97C86A-04D6-40F7-AE84-31AB43E6A846}"/>
          </ac:spMkLst>
        </pc:spChg>
        <pc:spChg chg="del">
          <ac:chgData name="GIOMAR ANDRE CORDOVA HUAMANI" userId="S::giomar_cordova@usmp.pe::594c7fca-879d-48ef-bf82-365884aa9c7d" providerId="AD" clId="Web-{EAF6D699-E3CB-4ACF-B1DF-AD451BC87A13}" dt="2023-11-25T06:29:18.341" v="82"/>
          <ac:spMkLst>
            <pc:docMk/>
            <pc:sldMk cId="421198424" sldId="277"/>
            <ac:spMk id="63" creationId="{FF9F2414-84E8-453E-B1F3-389FDE8192D9}"/>
          </ac:spMkLst>
        </pc:spChg>
        <pc:spChg chg="del">
          <ac:chgData name="GIOMAR ANDRE CORDOVA HUAMANI" userId="S::giomar_cordova@usmp.pe::594c7fca-879d-48ef-bf82-365884aa9c7d" providerId="AD" clId="Web-{EAF6D699-E3CB-4ACF-B1DF-AD451BC87A13}" dt="2023-11-25T06:29:18.341" v="82"/>
          <ac:spMkLst>
            <pc:docMk/>
            <pc:sldMk cId="421198424" sldId="277"/>
            <ac:spMk id="65" creationId="{3ECA69A1-7536-43AC-85EF-C7106179F5ED}"/>
          </ac:spMkLst>
        </pc:spChg>
        <pc:spChg chg="add">
          <ac:chgData name="GIOMAR ANDRE CORDOVA HUAMANI" userId="S::giomar_cordova@usmp.pe::594c7fca-879d-48ef-bf82-365884aa9c7d" providerId="AD" clId="Web-{EAF6D699-E3CB-4ACF-B1DF-AD451BC87A13}" dt="2023-11-25T06:29:18.341" v="82"/>
          <ac:spMkLst>
            <pc:docMk/>
            <pc:sldMk cId="421198424" sldId="277"/>
            <ac:spMk id="70" creationId="{F3060C83-F051-4F0E-ABAD-AA0DFC48B218}"/>
          </ac:spMkLst>
        </pc:spChg>
        <pc:spChg chg="add">
          <ac:chgData name="GIOMAR ANDRE CORDOVA HUAMANI" userId="S::giomar_cordova@usmp.pe::594c7fca-879d-48ef-bf82-365884aa9c7d" providerId="AD" clId="Web-{EAF6D699-E3CB-4ACF-B1DF-AD451BC87A13}" dt="2023-11-25T06:29:18.341" v="82"/>
          <ac:spMkLst>
            <pc:docMk/>
            <pc:sldMk cId="421198424" sldId="277"/>
            <ac:spMk id="72" creationId="{83C98ABE-055B-441F-B07E-44F97F083C39}"/>
          </ac:spMkLst>
        </pc:spChg>
        <pc:spChg chg="add">
          <ac:chgData name="GIOMAR ANDRE CORDOVA HUAMANI" userId="S::giomar_cordova@usmp.pe::594c7fca-879d-48ef-bf82-365884aa9c7d" providerId="AD" clId="Web-{EAF6D699-E3CB-4ACF-B1DF-AD451BC87A13}" dt="2023-11-25T06:29:18.341" v="82"/>
          <ac:spMkLst>
            <pc:docMk/>
            <pc:sldMk cId="421198424" sldId="277"/>
            <ac:spMk id="74" creationId="{29FDB030-9B49-4CED-8CCD-4D99382388AC}"/>
          </ac:spMkLst>
        </pc:spChg>
        <pc:spChg chg="add">
          <ac:chgData name="GIOMAR ANDRE CORDOVA HUAMANI" userId="S::giomar_cordova@usmp.pe::594c7fca-879d-48ef-bf82-365884aa9c7d" providerId="AD" clId="Web-{EAF6D699-E3CB-4ACF-B1DF-AD451BC87A13}" dt="2023-11-25T06:29:18.341" v="82"/>
          <ac:spMkLst>
            <pc:docMk/>
            <pc:sldMk cId="421198424" sldId="277"/>
            <ac:spMk id="76" creationId="{3783CA14-24A1-485C-8B30-D6A5D87987AD}"/>
          </ac:spMkLst>
        </pc:spChg>
        <pc:spChg chg="add">
          <ac:chgData name="GIOMAR ANDRE CORDOVA HUAMANI" userId="S::giomar_cordova@usmp.pe::594c7fca-879d-48ef-bf82-365884aa9c7d" providerId="AD" clId="Web-{EAF6D699-E3CB-4ACF-B1DF-AD451BC87A13}" dt="2023-11-25T06:29:18.341" v="82"/>
          <ac:spMkLst>
            <pc:docMk/>
            <pc:sldMk cId="421198424" sldId="277"/>
            <ac:spMk id="78" creationId="{9A97C86A-04D6-40F7-AE84-31AB43E6A846}"/>
          </ac:spMkLst>
        </pc:spChg>
        <pc:spChg chg="add">
          <ac:chgData name="GIOMAR ANDRE CORDOVA HUAMANI" userId="S::giomar_cordova@usmp.pe::594c7fca-879d-48ef-bf82-365884aa9c7d" providerId="AD" clId="Web-{EAF6D699-E3CB-4ACF-B1DF-AD451BC87A13}" dt="2023-11-25T06:29:18.341" v="82"/>
          <ac:spMkLst>
            <pc:docMk/>
            <pc:sldMk cId="421198424" sldId="277"/>
            <ac:spMk id="80" creationId="{FF9F2414-84E8-453E-B1F3-389FDE8192D9}"/>
          </ac:spMkLst>
        </pc:spChg>
        <pc:spChg chg="add">
          <ac:chgData name="GIOMAR ANDRE CORDOVA HUAMANI" userId="S::giomar_cordova@usmp.pe::594c7fca-879d-48ef-bf82-365884aa9c7d" providerId="AD" clId="Web-{EAF6D699-E3CB-4ACF-B1DF-AD451BC87A13}" dt="2023-11-25T06:29:18.341" v="82"/>
          <ac:spMkLst>
            <pc:docMk/>
            <pc:sldMk cId="421198424" sldId="277"/>
            <ac:spMk id="82" creationId="{3ECA69A1-7536-43AC-85EF-C7106179F5ED}"/>
          </ac:spMkLst>
        </pc:spChg>
        <pc:picChg chg="del">
          <ac:chgData name="GIOMAR ANDRE CORDOVA HUAMANI" userId="S::giomar_cordova@usmp.pe::594c7fca-879d-48ef-bf82-365884aa9c7d" providerId="AD" clId="Web-{EAF6D699-E3CB-4ACF-B1DF-AD451BC87A13}" dt="2023-11-25T06:29:02.825" v="79"/>
          <ac:picMkLst>
            <pc:docMk/>
            <pc:sldMk cId="421198424" sldId="277"/>
            <ac:picMk id="2" creationId="{4A0922AB-C12D-C132-1646-EAB8B02B17D0}"/>
          </ac:picMkLst>
        </pc:picChg>
        <pc:picChg chg="add mod">
          <ac:chgData name="GIOMAR ANDRE CORDOVA HUAMANI" userId="S::giomar_cordova@usmp.pe::594c7fca-879d-48ef-bf82-365884aa9c7d" providerId="AD" clId="Web-{EAF6D699-E3CB-4ACF-B1DF-AD451BC87A13}" dt="2023-11-25T06:29:18.341" v="82"/>
          <ac:picMkLst>
            <pc:docMk/>
            <pc:sldMk cId="421198424" sldId="277"/>
            <ac:picMk id="3" creationId="{6EC926E9-3173-C324-EF90-2967318057D4}"/>
          </ac:picMkLst>
        </pc:picChg>
      </pc:sldChg>
      <pc:sldChg chg="addSp delSp modSp add replId">
        <pc:chgData name="GIOMAR ANDRE CORDOVA HUAMANI" userId="S::giomar_cordova@usmp.pe::594c7fca-879d-48ef-bf82-365884aa9c7d" providerId="AD" clId="Web-{EAF6D699-E3CB-4ACF-B1DF-AD451BC87A13}" dt="2023-11-25T06:34:59.584" v="155"/>
        <pc:sldMkLst>
          <pc:docMk/>
          <pc:sldMk cId="1766679967" sldId="278"/>
        </pc:sldMkLst>
        <pc:spChg chg="del">
          <ac:chgData name="GIOMAR ANDRE CORDOVA HUAMANI" userId="S::giomar_cordova@usmp.pe::594c7fca-879d-48ef-bf82-365884aa9c7d" providerId="AD" clId="Web-{EAF6D699-E3CB-4ACF-B1DF-AD451BC87A13}" dt="2023-11-25T06:29:37.607" v="86"/>
          <ac:spMkLst>
            <pc:docMk/>
            <pc:sldMk cId="1766679967" sldId="278"/>
            <ac:spMk id="70" creationId="{F3060C83-F051-4F0E-ABAD-AA0DFC48B218}"/>
          </ac:spMkLst>
        </pc:spChg>
        <pc:spChg chg="del">
          <ac:chgData name="GIOMAR ANDRE CORDOVA HUAMANI" userId="S::giomar_cordova@usmp.pe::594c7fca-879d-48ef-bf82-365884aa9c7d" providerId="AD" clId="Web-{EAF6D699-E3CB-4ACF-B1DF-AD451BC87A13}" dt="2023-11-25T06:29:37.607" v="86"/>
          <ac:spMkLst>
            <pc:docMk/>
            <pc:sldMk cId="1766679967" sldId="278"/>
            <ac:spMk id="72" creationId="{83C98ABE-055B-441F-B07E-44F97F083C39}"/>
          </ac:spMkLst>
        </pc:spChg>
        <pc:spChg chg="del">
          <ac:chgData name="GIOMAR ANDRE CORDOVA HUAMANI" userId="S::giomar_cordova@usmp.pe::594c7fca-879d-48ef-bf82-365884aa9c7d" providerId="AD" clId="Web-{EAF6D699-E3CB-4ACF-B1DF-AD451BC87A13}" dt="2023-11-25T06:29:37.607" v="86"/>
          <ac:spMkLst>
            <pc:docMk/>
            <pc:sldMk cId="1766679967" sldId="278"/>
            <ac:spMk id="74" creationId="{29FDB030-9B49-4CED-8CCD-4D99382388AC}"/>
          </ac:spMkLst>
        </pc:spChg>
        <pc:spChg chg="del">
          <ac:chgData name="GIOMAR ANDRE CORDOVA HUAMANI" userId="S::giomar_cordova@usmp.pe::594c7fca-879d-48ef-bf82-365884aa9c7d" providerId="AD" clId="Web-{EAF6D699-E3CB-4ACF-B1DF-AD451BC87A13}" dt="2023-11-25T06:29:37.607" v="86"/>
          <ac:spMkLst>
            <pc:docMk/>
            <pc:sldMk cId="1766679967" sldId="278"/>
            <ac:spMk id="76" creationId="{3783CA14-24A1-485C-8B30-D6A5D87987AD}"/>
          </ac:spMkLst>
        </pc:spChg>
        <pc:spChg chg="del">
          <ac:chgData name="GIOMAR ANDRE CORDOVA HUAMANI" userId="S::giomar_cordova@usmp.pe::594c7fca-879d-48ef-bf82-365884aa9c7d" providerId="AD" clId="Web-{EAF6D699-E3CB-4ACF-B1DF-AD451BC87A13}" dt="2023-11-25T06:29:37.607" v="86"/>
          <ac:spMkLst>
            <pc:docMk/>
            <pc:sldMk cId="1766679967" sldId="278"/>
            <ac:spMk id="78" creationId="{9A97C86A-04D6-40F7-AE84-31AB43E6A846}"/>
          </ac:spMkLst>
        </pc:spChg>
        <pc:spChg chg="del">
          <ac:chgData name="GIOMAR ANDRE CORDOVA HUAMANI" userId="S::giomar_cordova@usmp.pe::594c7fca-879d-48ef-bf82-365884aa9c7d" providerId="AD" clId="Web-{EAF6D699-E3CB-4ACF-B1DF-AD451BC87A13}" dt="2023-11-25T06:29:37.607" v="86"/>
          <ac:spMkLst>
            <pc:docMk/>
            <pc:sldMk cId="1766679967" sldId="278"/>
            <ac:spMk id="80" creationId="{FF9F2414-84E8-453E-B1F3-389FDE8192D9}"/>
          </ac:spMkLst>
        </pc:spChg>
        <pc:spChg chg="del">
          <ac:chgData name="GIOMAR ANDRE CORDOVA HUAMANI" userId="S::giomar_cordova@usmp.pe::594c7fca-879d-48ef-bf82-365884aa9c7d" providerId="AD" clId="Web-{EAF6D699-E3CB-4ACF-B1DF-AD451BC87A13}" dt="2023-11-25T06:29:37.607" v="86"/>
          <ac:spMkLst>
            <pc:docMk/>
            <pc:sldMk cId="1766679967" sldId="278"/>
            <ac:spMk id="82" creationId="{3ECA69A1-7536-43AC-85EF-C7106179F5ED}"/>
          </ac:spMkLst>
        </pc:spChg>
        <pc:spChg chg="add del">
          <ac:chgData name="GIOMAR ANDRE CORDOVA HUAMANI" userId="S::giomar_cordova@usmp.pe::594c7fca-879d-48ef-bf82-365884aa9c7d" providerId="AD" clId="Web-{EAF6D699-E3CB-4ACF-B1DF-AD451BC87A13}" dt="2023-11-25T06:34:59.584" v="155"/>
          <ac:spMkLst>
            <pc:docMk/>
            <pc:sldMk cId="1766679967" sldId="278"/>
            <ac:spMk id="87" creationId="{F3060C83-F051-4F0E-ABAD-AA0DFC48B218}"/>
          </ac:spMkLst>
        </pc:spChg>
        <pc:spChg chg="add del">
          <ac:chgData name="GIOMAR ANDRE CORDOVA HUAMANI" userId="S::giomar_cordova@usmp.pe::594c7fca-879d-48ef-bf82-365884aa9c7d" providerId="AD" clId="Web-{EAF6D699-E3CB-4ACF-B1DF-AD451BC87A13}" dt="2023-11-25T06:34:59.584" v="155"/>
          <ac:spMkLst>
            <pc:docMk/>
            <pc:sldMk cId="1766679967" sldId="278"/>
            <ac:spMk id="89" creationId="{83C98ABE-055B-441F-B07E-44F97F083C39}"/>
          </ac:spMkLst>
        </pc:spChg>
        <pc:spChg chg="add del">
          <ac:chgData name="GIOMAR ANDRE CORDOVA HUAMANI" userId="S::giomar_cordova@usmp.pe::594c7fca-879d-48ef-bf82-365884aa9c7d" providerId="AD" clId="Web-{EAF6D699-E3CB-4ACF-B1DF-AD451BC87A13}" dt="2023-11-25T06:34:59.584" v="155"/>
          <ac:spMkLst>
            <pc:docMk/>
            <pc:sldMk cId="1766679967" sldId="278"/>
            <ac:spMk id="91" creationId="{29FDB030-9B49-4CED-8CCD-4D99382388AC}"/>
          </ac:spMkLst>
        </pc:spChg>
        <pc:spChg chg="add del">
          <ac:chgData name="GIOMAR ANDRE CORDOVA HUAMANI" userId="S::giomar_cordova@usmp.pe::594c7fca-879d-48ef-bf82-365884aa9c7d" providerId="AD" clId="Web-{EAF6D699-E3CB-4ACF-B1DF-AD451BC87A13}" dt="2023-11-25T06:34:59.584" v="155"/>
          <ac:spMkLst>
            <pc:docMk/>
            <pc:sldMk cId="1766679967" sldId="278"/>
            <ac:spMk id="93" creationId="{3783CA14-24A1-485C-8B30-D6A5D87987AD}"/>
          </ac:spMkLst>
        </pc:spChg>
        <pc:spChg chg="add del">
          <ac:chgData name="GIOMAR ANDRE CORDOVA HUAMANI" userId="S::giomar_cordova@usmp.pe::594c7fca-879d-48ef-bf82-365884aa9c7d" providerId="AD" clId="Web-{EAF6D699-E3CB-4ACF-B1DF-AD451BC87A13}" dt="2023-11-25T06:34:59.584" v="155"/>
          <ac:spMkLst>
            <pc:docMk/>
            <pc:sldMk cId="1766679967" sldId="278"/>
            <ac:spMk id="95" creationId="{9A97C86A-04D6-40F7-AE84-31AB43E6A846}"/>
          </ac:spMkLst>
        </pc:spChg>
        <pc:spChg chg="add del">
          <ac:chgData name="GIOMAR ANDRE CORDOVA HUAMANI" userId="S::giomar_cordova@usmp.pe::594c7fca-879d-48ef-bf82-365884aa9c7d" providerId="AD" clId="Web-{EAF6D699-E3CB-4ACF-B1DF-AD451BC87A13}" dt="2023-11-25T06:34:59.584" v="155"/>
          <ac:spMkLst>
            <pc:docMk/>
            <pc:sldMk cId="1766679967" sldId="278"/>
            <ac:spMk id="97" creationId="{FF9F2414-84E8-453E-B1F3-389FDE8192D9}"/>
          </ac:spMkLst>
        </pc:spChg>
        <pc:spChg chg="add del">
          <ac:chgData name="GIOMAR ANDRE CORDOVA HUAMANI" userId="S::giomar_cordova@usmp.pe::594c7fca-879d-48ef-bf82-365884aa9c7d" providerId="AD" clId="Web-{EAF6D699-E3CB-4ACF-B1DF-AD451BC87A13}" dt="2023-11-25T06:34:59.584" v="155"/>
          <ac:spMkLst>
            <pc:docMk/>
            <pc:sldMk cId="1766679967" sldId="278"/>
            <ac:spMk id="99" creationId="{3ECA69A1-7536-43AC-85EF-C7106179F5ED}"/>
          </ac:spMkLst>
        </pc:spChg>
        <pc:grpChg chg="add">
          <ac:chgData name="GIOMAR ANDRE CORDOVA HUAMANI" userId="S::giomar_cordova@usmp.pe::594c7fca-879d-48ef-bf82-365884aa9c7d" providerId="AD" clId="Web-{EAF6D699-E3CB-4ACF-B1DF-AD451BC87A13}" dt="2023-11-25T06:34:59.584" v="155"/>
          <ac:grpSpMkLst>
            <pc:docMk/>
            <pc:sldMk cId="1766679967" sldId="278"/>
            <ac:grpSpMk id="104" creationId="{A182C109-9E4C-3C96-8794-9411573CBDAF}"/>
          </ac:grpSpMkLst>
        </pc:grpChg>
        <pc:picChg chg="add mod">
          <ac:chgData name="GIOMAR ANDRE CORDOVA HUAMANI" userId="S::giomar_cordova@usmp.pe::594c7fca-879d-48ef-bf82-365884aa9c7d" providerId="AD" clId="Web-{EAF6D699-E3CB-4ACF-B1DF-AD451BC87A13}" dt="2023-11-25T06:34:59.584" v="155"/>
          <ac:picMkLst>
            <pc:docMk/>
            <pc:sldMk cId="1766679967" sldId="278"/>
            <ac:picMk id="2" creationId="{1D3D0101-A3BF-AD15-020A-CF32460A27B6}"/>
          </ac:picMkLst>
        </pc:picChg>
        <pc:picChg chg="del">
          <ac:chgData name="GIOMAR ANDRE CORDOVA HUAMANI" userId="S::giomar_cordova@usmp.pe::594c7fca-879d-48ef-bf82-365884aa9c7d" providerId="AD" clId="Web-{EAF6D699-E3CB-4ACF-B1DF-AD451BC87A13}" dt="2023-11-25T06:29:24.200" v="84"/>
          <ac:picMkLst>
            <pc:docMk/>
            <pc:sldMk cId="1766679967" sldId="278"/>
            <ac:picMk id="3" creationId="{6EC926E9-3173-C324-EF90-2967318057D4}"/>
          </ac:picMkLst>
        </pc:picChg>
      </pc:sldChg>
      <pc:sldChg chg="addSp delSp modSp add replId">
        <pc:chgData name="GIOMAR ANDRE CORDOVA HUAMANI" userId="S::giomar_cordova@usmp.pe::594c7fca-879d-48ef-bf82-365884aa9c7d" providerId="AD" clId="Web-{EAF6D699-E3CB-4ACF-B1DF-AD451BC87A13}" dt="2023-11-25T06:30:26.264" v="96" actId="1076"/>
        <pc:sldMkLst>
          <pc:docMk/>
          <pc:sldMk cId="4240478863" sldId="279"/>
        </pc:sldMkLst>
        <pc:picChg chg="del">
          <ac:chgData name="GIOMAR ANDRE CORDOVA HUAMANI" userId="S::giomar_cordova@usmp.pe::594c7fca-879d-48ef-bf82-365884aa9c7d" providerId="AD" clId="Web-{EAF6D699-E3CB-4ACF-B1DF-AD451BC87A13}" dt="2023-11-25T06:29:43.404" v="88"/>
          <ac:picMkLst>
            <pc:docMk/>
            <pc:sldMk cId="4240478863" sldId="279"/>
            <ac:picMk id="2" creationId="{1D3D0101-A3BF-AD15-020A-CF32460A27B6}"/>
          </ac:picMkLst>
        </pc:picChg>
        <pc:picChg chg="add mod">
          <ac:chgData name="GIOMAR ANDRE CORDOVA HUAMANI" userId="S::giomar_cordova@usmp.pe::594c7fca-879d-48ef-bf82-365884aa9c7d" providerId="AD" clId="Web-{EAF6D699-E3CB-4ACF-B1DF-AD451BC87A13}" dt="2023-11-25T06:30:26.264" v="96" actId="1076"/>
          <ac:picMkLst>
            <pc:docMk/>
            <pc:sldMk cId="4240478863" sldId="279"/>
            <ac:picMk id="3" creationId="{68160279-E3A9-0FE1-4FCB-0DB00995E5B3}"/>
          </ac:picMkLst>
        </pc:picChg>
      </pc:sldChg>
      <pc:sldChg chg="addSp delSp modSp add replId">
        <pc:chgData name="GIOMAR ANDRE CORDOVA HUAMANI" userId="S::giomar_cordova@usmp.pe::594c7fca-879d-48ef-bf82-365884aa9c7d" providerId="AD" clId="Web-{EAF6D699-E3CB-4ACF-B1DF-AD451BC87A13}" dt="2023-11-25T06:35:05.459" v="156"/>
        <pc:sldMkLst>
          <pc:docMk/>
          <pc:sldMk cId="3581338379" sldId="280"/>
        </pc:sldMkLst>
        <pc:spChg chg="del">
          <ac:chgData name="GIOMAR ANDRE CORDOVA HUAMANI" userId="S::giomar_cordova@usmp.pe::594c7fca-879d-48ef-bf82-365884aa9c7d" providerId="AD" clId="Web-{EAF6D699-E3CB-4ACF-B1DF-AD451BC87A13}" dt="2023-11-25T06:30:46.827" v="100"/>
          <ac:spMkLst>
            <pc:docMk/>
            <pc:sldMk cId="3581338379" sldId="280"/>
            <ac:spMk id="87" creationId="{F3060C83-F051-4F0E-ABAD-AA0DFC48B218}"/>
          </ac:spMkLst>
        </pc:spChg>
        <pc:spChg chg="del">
          <ac:chgData name="GIOMAR ANDRE CORDOVA HUAMANI" userId="S::giomar_cordova@usmp.pe::594c7fca-879d-48ef-bf82-365884aa9c7d" providerId="AD" clId="Web-{EAF6D699-E3CB-4ACF-B1DF-AD451BC87A13}" dt="2023-11-25T06:30:46.827" v="100"/>
          <ac:spMkLst>
            <pc:docMk/>
            <pc:sldMk cId="3581338379" sldId="280"/>
            <ac:spMk id="89" creationId="{83C98ABE-055B-441F-B07E-44F97F083C39}"/>
          </ac:spMkLst>
        </pc:spChg>
        <pc:spChg chg="del">
          <ac:chgData name="GIOMAR ANDRE CORDOVA HUAMANI" userId="S::giomar_cordova@usmp.pe::594c7fca-879d-48ef-bf82-365884aa9c7d" providerId="AD" clId="Web-{EAF6D699-E3CB-4ACF-B1DF-AD451BC87A13}" dt="2023-11-25T06:30:46.827" v="100"/>
          <ac:spMkLst>
            <pc:docMk/>
            <pc:sldMk cId="3581338379" sldId="280"/>
            <ac:spMk id="91" creationId="{29FDB030-9B49-4CED-8CCD-4D99382388AC}"/>
          </ac:spMkLst>
        </pc:spChg>
        <pc:spChg chg="del">
          <ac:chgData name="GIOMAR ANDRE CORDOVA HUAMANI" userId="S::giomar_cordova@usmp.pe::594c7fca-879d-48ef-bf82-365884aa9c7d" providerId="AD" clId="Web-{EAF6D699-E3CB-4ACF-B1DF-AD451BC87A13}" dt="2023-11-25T06:30:46.827" v="100"/>
          <ac:spMkLst>
            <pc:docMk/>
            <pc:sldMk cId="3581338379" sldId="280"/>
            <ac:spMk id="93" creationId="{3783CA14-24A1-485C-8B30-D6A5D87987AD}"/>
          </ac:spMkLst>
        </pc:spChg>
        <pc:spChg chg="del">
          <ac:chgData name="GIOMAR ANDRE CORDOVA HUAMANI" userId="S::giomar_cordova@usmp.pe::594c7fca-879d-48ef-bf82-365884aa9c7d" providerId="AD" clId="Web-{EAF6D699-E3CB-4ACF-B1DF-AD451BC87A13}" dt="2023-11-25T06:30:46.827" v="100"/>
          <ac:spMkLst>
            <pc:docMk/>
            <pc:sldMk cId="3581338379" sldId="280"/>
            <ac:spMk id="95" creationId="{9A97C86A-04D6-40F7-AE84-31AB43E6A846}"/>
          </ac:spMkLst>
        </pc:spChg>
        <pc:spChg chg="del">
          <ac:chgData name="GIOMAR ANDRE CORDOVA HUAMANI" userId="S::giomar_cordova@usmp.pe::594c7fca-879d-48ef-bf82-365884aa9c7d" providerId="AD" clId="Web-{EAF6D699-E3CB-4ACF-B1DF-AD451BC87A13}" dt="2023-11-25T06:30:46.827" v="100"/>
          <ac:spMkLst>
            <pc:docMk/>
            <pc:sldMk cId="3581338379" sldId="280"/>
            <ac:spMk id="97" creationId="{FF9F2414-84E8-453E-B1F3-389FDE8192D9}"/>
          </ac:spMkLst>
        </pc:spChg>
        <pc:spChg chg="del">
          <ac:chgData name="GIOMAR ANDRE CORDOVA HUAMANI" userId="S::giomar_cordova@usmp.pe::594c7fca-879d-48ef-bf82-365884aa9c7d" providerId="AD" clId="Web-{EAF6D699-E3CB-4ACF-B1DF-AD451BC87A13}" dt="2023-11-25T06:30:46.827" v="100"/>
          <ac:spMkLst>
            <pc:docMk/>
            <pc:sldMk cId="3581338379" sldId="280"/>
            <ac:spMk id="99" creationId="{3ECA69A1-7536-43AC-85EF-C7106179F5ED}"/>
          </ac:spMkLst>
        </pc:spChg>
        <pc:spChg chg="add del">
          <ac:chgData name="GIOMAR ANDRE CORDOVA HUAMANI" userId="S::giomar_cordova@usmp.pe::594c7fca-879d-48ef-bf82-365884aa9c7d" providerId="AD" clId="Web-{EAF6D699-E3CB-4ACF-B1DF-AD451BC87A13}" dt="2023-11-25T06:35:05.459" v="156"/>
          <ac:spMkLst>
            <pc:docMk/>
            <pc:sldMk cId="3581338379" sldId="280"/>
            <ac:spMk id="104" creationId="{86FF76B9-219D-4469-AF87-0236D29032F1}"/>
          </ac:spMkLst>
        </pc:spChg>
        <pc:spChg chg="add del">
          <ac:chgData name="GIOMAR ANDRE CORDOVA HUAMANI" userId="S::giomar_cordova@usmp.pe::594c7fca-879d-48ef-bf82-365884aa9c7d" providerId="AD" clId="Web-{EAF6D699-E3CB-4ACF-B1DF-AD451BC87A13}" dt="2023-11-25T06:35:05.459" v="156"/>
          <ac:spMkLst>
            <pc:docMk/>
            <pc:sldMk cId="3581338379" sldId="280"/>
            <ac:spMk id="110" creationId="{2E80C965-DB6D-4F81-9E9E-B027384D0BD6}"/>
          </ac:spMkLst>
        </pc:spChg>
        <pc:spChg chg="add del">
          <ac:chgData name="GIOMAR ANDRE CORDOVA HUAMANI" userId="S::giomar_cordova@usmp.pe::594c7fca-879d-48ef-bf82-365884aa9c7d" providerId="AD" clId="Web-{EAF6D699-E3CB-4ACF-B1DF-AD451BC87A13}" dt="2023-11-25T06:35:05.459" v="156"/>
          <ac:spMkLst>
            <pc:docMk/>
            <pc:sldMk cId="3581338379" sldId="280"/>
            <ac:spMk id="112" creationId="{633C5E46-DAC5-4661-9C87-22B08E2A512F}"/>
          </ac:spMkLst>
        </pc:spChg>
        <pc:grpChg chg="add del">
          <ac:chgData name="GIOMAR ANDRE CORDOVA HUAMANI" userId="S::giomar_cordova@usmp.pe::594c7fca-879d-48ef-bf82-365884aa9c7d" providerId="AD" clId="Web-{EAF6D699-E3CB-4ACF-B1DF-AD451BC87A13}" dt="2023-11-25T06:35:05.459" v="156"/>
          <ac:grpSpMkLst>
            <pc:docMk/>
            <pc:sldMk cId="3581338379" sldId="280"/>
            <ac:grpSpMk id="106" creationId="{DB88BD78-87E1-424D-B479-C37D8E41B12E}"/>
          </ac:grpSpMkLst>
        </pc:grpChg>
        <pc:grpChg chg="add">
          <ac:chgData name="GIOMAR ANDRE CORDOVA HUAMANI" userId="S::giomar_cordova@usmp.pe::594c7fca-879d-48ef-bf82-365884aa9c7d" providerId="AD" clId="Web-{EAF6D699-E3CB-4ACF-B1DF-AD451BC87A13}" dt="2023-11-25T06:35:05.459" v="156"/>
          <ac:grpSpMkLst>
            <pc:docMk/>
            <pc:sldMk cId="3581338379" sldId="280"/>
            <ac:grpSpMk id="117" creationId="{A182C109-9E4C-3C96-8794-9411573CBDAF}"/>
          </ac:grpSpMkLst>
        </pc:grpChg>
        <pc:picChg chg="add mod">
          <ac:chgData name="GIOMAR ANDRE CORDOVA HUAMANI" userId="S::giomar_cordova@usmp.pe::594c7fca-879d-48ef-bf82-365884aa9c7d" providerId="AD" clId="Web-{EAF6D699-E3CB-4ACF-B1DF-AD451BC87A13}" dt="2023-11-25T06:35:05.459" v="156"/>
          <ac:picMkLst>
            <pc:docMk/>
            <pc:sldMk cId="3581338379" sldId="280"/>
            <ac:picMk id="2" creationId="{57DBF44D-3E7E-E4D7-A10E-A91EBAFD9D11}"/>
          </ac:picMkLst>
        </pc:picChg>
        <pc:picChg chg="del">
          <ac:chgData name="GIOMAR ANDRE CORDOVA HUAMANI" userId="S::giomar_cordova@usmp.pe::594c7fca-879d-48ef-bf82-365884aa9c7d" providerId="AD" clId="Web-{EAF6D699-E3CB-4ACF-B1DF-AD451BC87A13}" dt="2023-11-25T06:30:30.343" v="98"/>
          <ac:picMkLst>
            <pc:docMk/>
            <pc:sldMk cId="3581338379" sldId="280"/>
            <ac:picMk id="3" creationId="{68160279-E3A9-0FE1-4FCB-0DB00995E5B3}"/>
          </ac:picMkLst>
        </pc:picChg>
      </pc:sldChg>
      <pc:sldChg chg="addSp delSp modSp add replId">
        <pc:chgData name="GIOMAR ANDRE CORDOVA HUAMANI" userId="S::giomar_cordova@usmp.pe::594c7fca-879d-48ef-bf82-365884aa9c7d" providerId="AD" clId="Web-{EAF6D699-E3CB-4ACF-B1DF-AD451BC87A13}" dt="2023-11-25T06:31:22.328" v="111" actId="1076"/>
        <pc:sldMkLst>
          <pc:docMk/>
          <pc:sldMk cId="3109069670" sldId="281"/>
        </pc:sldMkLst>
        <pc:picChg chg="del">
          <ac:chgData name="GIOMAR ANDRE CORDOVA HUAMANI" userId="S::giomar_cordova@usmp.pe::594c7fca-879d-48ef-bf82-365884aa9c7d" providerId="AD" clId="Web-{EAF6D699-E3CB-4ACF-B1DF-AD451BC87A13}" dt="2023-11-25T06:30:51.437" v="102"/>
          <ac:picMkLst>
            <pc:docMk/>
            <pc:sldMk cId="3109069670" sldId="281"/>
            <ac:picMk id="2" creationId="{57DBF44D-3E7E-E4D7-A10E-A91EBAFD9D11}"/>
          </ac:picMkLst>
        </pc:picChg>
        <pc:picChg chg="add mod">
          <ac:chgData name="GIOMAR ANDRE CORDOVA HUAMANI" userId="S::giomar_cordova@usmp.pe::594c7fca-879d-48ef-bf82-365884aa9c7d" providerId="AD" clId="Web-{EAF6D699-E3CB-4ACF-B1DF-AD451BC87A13}" dt="2023-11-25T06:31:22.328" v="111" actId="1076"/>
          <ac:picMkLst>
            <pc:docMk/>
            <pc:sldMk cId="3109069670" sldId="281"/>
            <ac:picMk id="3" creationId="{674112BE-439F-2848-A0ED-DA74F40FB9A1}"/>
          </ac:picMkLst>
        </pc:picChg>
      </pc:sldChg>
      <pc:sldChg chg="addSp delSp modSp add replId">
        <pc:chgData name="GIOMAR ANDRE CORDOVA HUAMANI" userId="S::giomar_cordova@usmp.pe::594c7fca-879d-48ef-bf82-365884aa9c7d" providerId="AD" clId="Web-{EAF6D699-E3CB-4ACF-B1DF-AD451BC87A13}" dt="2023-11-25T06:35:08.709" v="157"/>
        <pc:sldMkLst>
          <pc:docMk/>
          <pc:sldMk cId="2857495871" sldId="282"/>
        </pc:sldMkLst>
        <pc:spChg chg="del">
          <ac:chgData name="GIOMAR ANDRE CORDOVA HUAMANI" userId="S::giomar_cordova@usmp.pe::594c7fca-879d-48ef-bf82-365884aa9c7d" providerId="AD" clId="Web-{EAF6D699-E3CB-4ACF-B1DF-AD451BC87A13}" dt="2023-11-25T06:31:45.923" v="115"/>
          <ac:spMkLst>
            <pc:docMk/>
            <pc:sldMk cId="2857495871" sldId="282"/>
            <ac:spMk id="104" creationId="{86FF76B9-219D-4469-AF87-0236D29032F1}"/>
          </ac:spMkLst>
        </pc:spChg>
        <pc:spChg chg="del">
          <ac:chgData name="GIOMAR ANDRE CORDOVA HUAMANI" userId="S::giomar_cordova@usmp.pe::594c7fca-879d-48ef-bf82-365884aa9c7d" providerId="AD" clId="Web-{EAF6D699-E3CB-4ACF-B1DF-AD451BC87A13}" dt="2023-11-25T06:31:45.923" v="115"/>
          <ac:spMkLst>
            <pc:docMk/>
            <pc:sldMk cId="2857495871" sldId="282"/>
            <ac:spMk id="110" creationId="{2E80C965-DB6D-4F81-9E9E-B027384D0BD6}"/>
          </ac:spMkLst>
        </pc:spChg>
        <pc:spChg chg="del">
          <ac:chgData name="GIOMAR ANDRE CORDOVA HUAMANI" userId="S::giomar_cordova@usmp.pe::594c7fca-879d-48ef-bf82-365884aa9c7d" providerId="AD" clId="Web-{EAF6D699-E3CB-4ACF-B1DF-AD451BC87A13}" dt="2023-11-25T06:31:45.923" v="115"/>
          <ac:spMkLst>
            <pc:docMk/>
            <pc:sldMk cId="2857495871" sldId="282"/>
            <ac:spMk id="112" creationId="{633C5E46-DAC5-4661-9C87-22B08E2A512F}"/>
          </ac:spMkLst>
        </pc:spChg>
        <pc:spChg chg="add del">
          <ac:chgData name="GIOMAR ANDRE CORDOVA HUAMANI" userId="S::giomar_cordova@usmp.pe::594c7fca-879d-48ef-bf82-365884aa9c7d" providerId="AD" clId="Web-{EAF6D699-E3CB-4ACF-B1DF-AD451BC87A13}" dt="2023-11-25T06:34:05.129" v="148"/>
          <ac:spMkLst>
            <pc:docMk/>
            <pc:sldMk cId="2857495871" sldId="282"/>
            <ac:spMk id="117" creationId="{63644BFD-D22E-4019-B666-387DA51AEAFD}"/>
          </ac:spMkLst>
        </pc:spChg>
        <pc:spChg chg="add del">
          <ac:chgData name="GIOMAR ANDRE CORDOVA HUAMANI" userId="S::giomar_cordova@usmp.pe::594c7fca-879d-48ef-bf82-365884aa9c7d" providerId="AD" clId="Web-{EAF6D699-E3CB-4ACF-B1DF-AD451BC87A13}" dt="2023-11-25T06:34:05.129" v="148"/>
          <ac:spMkLst>
            <pc:docMk/>
            <pc:sldMk cId="2857495871" sldId="282"/>
            <ac:spMk id="123" creationId="{3776B14B-F2F4-4825-8DA8-8C7A0F2B3960}"/>
          </ac:spMkLst>
        </pc:spChg>
        <pc:spChg chg="add del">
          <ac:chgData name="GIOMAR ANDRE CORDOVA HUAMANI" userId="S::giomar_cordova@usmp.pe::594c7fca-879d-48ef-bf82-365884aa9c7d" providerId="AD" clId="Web-{EAF6D699-E3CB-4ACF-B1DF-AD451BC87A13}" dt="2023-11-25T06:35:08.709" v="157"/>
          <ac:spMkLst>
            <pc:docMk/>
            <pc:sldMk cId="2857495871" sldId="282"/>
            <ac:spMk id="128" creationId="{F3060C83-F051-4F0E-ABAD-AA0DFC48B218}"/>
          </ac:spMkLst>
        </pc:spChg>
        <pc:spChg chg="add del">
          <ac:chgData name="GIOMAR ANDRE CORDOVA HUAMANI" userId="S::giomar_cordova@usmp.pe::594c7fca-879d-48ef-bf82-365884aa9c7d" providerId="AD" clId="Web-{EAF6D699-E3CB-4ACF-B1DF-AD451BC87A13}" dt="2023-11-25T06:35:08.709" v="157"/>
          <ac:spMkLst>
            <pc:docMk/>
            <pc:sldMk cId="2857495871" sldId="282"/>
            <ac:spMk id="130" creationId="{83C98ABE-055B-441F-B07E-44F97F083C39}"/>
          </ac:spMkLst>
        </pc:spChg>
        <pc:spChg chg="add del">
          <ac:chgData name="GIOMAR ANDRE CORDOVA HUAMANI" userId="S::giomar_cordova@usmp.pe::594c7fca-879d-48ef-bf82-365884aa9c7d" providerId="AD" clId="Web-{EAF6D699-E3CB-4ACF-B1DF-AD451BC87A13}" dt="2023-11-25T06:35:08.709" v="157"/>
          <ac:spMkLst>
            <pc:docMk/>
            <pc:sldMk cId="2857495871" sldId="282"/>
            <ac:spMk id="132" creationId="{29FDB030-9B49-4CED-8CCD-4D99382388AC}"/>
          </ac:spMkLst>
        </pc:spChg>
        <pc:spChg chg="add del">
          <ac:chgData name="GIOMAR ANDRE CORDOVA HUAMANI" userId="S::giomar_cordova@usmp.pe::594c7fca-879d-48ef-bf82-365884aa9c7d" providerId="AD" clId="Web-{EAF6D699-E3CB-4ACF-B1DF-AD451BC87A13}" dt="2023-11-25T06:35:08.709" v="157"/>
          <ac:spMkLst>
            <pc:docMk/>
            <pc:sldMk cId="2857495871" sldId="282"/>
            <ac:spMk id="134" creationId="{3783CA14-24A1-485C-8B30-D6A5D87987AD}"/>
          </ac:spMkLst>
        </pc:spChg>
        <pc:spChg chg="add del">
          <ac:chgData name="GIOMAR ANDRE CORDOVA HUAMANI" userId="S::giomar_cordova@usmp.pe::594c7fca-879d-48ef-bf82-365884aa9c7d" providerId="AD" clId="Web-{EAF6D699-E3CB-4ACF-B1DF-AD451BC87A13}" dt="2023-11-25T06:35:08.709" v="157"/>
          <ac:spMkLst>
            <pc:docMk/>
            <pc:sldMk cId="2857495871" sldId="282"/>
            <ac:spMk id="136" creationId="{9A97C86A-04D6-40F7-AE84-31AB43E6A846}"/>
          </ac:spMkLst>
        </pc:spChg>
        <pc:spChg chg="add del">
          <ac:chgData name="GIOMAR ANDRE CORDOVA HUAMANI" userId="S::giomar_cordova@usmp.pe::594c7fca-879d-48ef-bf82-365884aa9c7d" providerId="AD" clId="Web-{EAF6D699-E3CB-4ACF-B1DF-AD451BC87A13}" dt="2023-11-25T06:35:08.709" v="157"/>
          <ac:spMkLst>
            <pc:docMk/>
            <pc:sldMk cId="2857495871" sldId="282"/>
            <ac:spMk id="138" creationId="{FF9F2414-84E8-453E-B1F3-389FDE8192D9}"/>
          </ac:spMkLst>
        </pc:spChg>
        <pc:spChg chg="add del">
          <ac:chgData name="GIOMAR ANDRE CORDOVA HUAMANI" userId="S::giomar_cordova@usmp.pe::594c7fca-879d-48ef-bf82-365884aa9c7d" providerId="AD" clId="Web-{EAF6D699-E3CB-4ACF-B1DF-AD451BC87A13}" dt="2023-11-25T06:35:08.709" v="157"/>
          <ac:spMkLst>
            <pc:docMk/>
            <pc:sldMk cId="2857495871" sldId="282"/>
            <ac:spMk id="140" creationId="{3ECA69A1-7536-43AC-85EF-C7106179F5ED}"/>
          </ac:spMkLst>
        </pc:spChg>
        <pc:grpChg chg="del">
          <ac:chgData name="GIOMAR ANDRE CORDOVA HUAMANI" userId="S::giomar_cordova@usmp.pe::594c7fca-879d-48ef-bf82-365884aa9c7d" providerId="AD" clId="Web-{EAF6D699-E3CB-4ACF-B1DF-AD451BC87A13}" dt="2023-11-25T06:31:45.923" v="115"/>
          <ac:grpSpMkLst>
            <pc:docMk/>
            <pc:sldMk cId="2857495871" sldId="282"/>
            <ac:grpSpMk id="106" creationId="{DB88BD78-87E1-424D-B479-C37D8E41B12E}"/>
          </ac:grpSpMkLst>
        </pc:grpChg>
        <pc:grpChg chg="add del">
          <ac:chgData name="GIOMAR ANDRE CORDOVA HUAMANI" userId="S::giomar_cordova@usmp.pe::594c7fca-879d-48ef-bf82-365884aa9c7d" providerId="AD" clId="Web-{EAF6D699-E3CB-4ACF-B1DF-AD451BC87A13}" dt="2023-11-25T06:34:05.129" v="148"/>
          <ac:grpSpMkLst>
            <pc:docMk/>
            <pc:sldMk cId="2857495871" sldId="282"/>
            <ac:grpSpMk id="119" creationId="{5FE9FE4C-C9E0-4C54-8010-EA9D29CD4D59}"/>
          </ac:grpSpMkLst>
        </pc:grpChg>
        <pc:grpChg chg="add">
          <ac:chgData name="GIOMAR ANDRE CORDOVA HUAMANI" userId="S::giomar_cordova@usmp.pe::594c7fca-879d-48ef-bf82-365884aa9c7d" providerId="AD" clId="Web-{EAF6D699-E3CB-4ACF-B1DF-AD451BC87A13}" dt="2023-11-25T06:35:08.709" v="157"/>
          <ac:grpSpMkLst>
            <pc:docMk/>
            <pc:sldMk cId="2857495871" sldId="282"/>
            <ac:grpSpMk id="145" creationId="{A182C109-9E4C-3C96-8794-9411573CBDAF}"/>
          </ac:grpSpMkLst>
        </pc:grpChg>
        <pc:picChg chg="add mod">
          <ac:chgData name="GIOMAR ANDRE CORDOVA HUAMANI" userId="S::giomar_cordova@usmp.pe::594c7fca-879d-48ef-bf82-365884aa9c7d" providerId="AD" clId="Web-{EAF6D699-E3CB-4ACF-B1DF-AD451BC87A13}" dt="2023-11-25T06:35:08.709" v="157"/>
          <ac:picMkLst>
            <pc:docMk/>
            <pc:sldMk cId="2857495871" sldId="282"/>
            <ac:picMk id="2" creationId="{C36F2559-64C4-7DF9-9707-4D317C9CF70D}"/>
          </ac:picMkLst>
        </pc:picChg>
        <pc:picChg chg="del">
          <ac:chgData name="GIOMAR ANDRE CORDOVA HUAMANI" userId="S::giomar_cordova@usmp.pe::594c7fca-879d-48ef-bf82-365884aa9c7d" providerId="AD" clId="Web-{EAF6D699-E3CB-4ACF-B1DF-AD451BC87A13}" dt="2023-11-25T06:31:27.578" v="113"/>
          <ac:picMkLst>
            <pc:docMk/>
            <pc:sldMk cId="2857495871" sldId="282"/>
            <ac:picMk id="3" creationId="{674112BE-439F-2848-A0ED-DA74F40FB9A1}"/>
          </ac:picMkLst>
        </pc:picChg>
      </pc:sldChg>
      <pc:sldChg chg="addSp delSp modSp add replId">
        <pc:chgData name="GIOMAR ANDRE CORDOVA HUAMANI" userId="S::giomar_cordova@usmp.pe::594c7fca-879d-48ef-bf82-365884aa9c7d" providerId="AD" clId="Web-{EAF6D699-E3CB-4ACF-B1DF-AD451BC87A13}" dt="2023-11-25T06:35:25.412" v="162"/>
        <pc:sldMkLst>
          <pc:docMk/>
          <pc:sldMk cId="4046330911" sldId="283"/>
        </pc:sldMkLst>
        <pc:spChg chg="add del">
          <ac:chgData name="GIOMAR ANDRE CORDOVA HUAMANI" userId="S::giomar_cordova@usmp.pe::594c7fca-879d-48ef-bf82-365884aa9c7d" providerId="AD" clId="Web-{EAF6D699-E3CB-4ACF-B1DF-AD451BC87A13}" dt="2023-11-25T06:32:18.439" v="125"/>
          <ac:spMkLst>
            <pc:docMk/>
            <pc:sldMk cId="4046330911" sldId="283"/>
            <ac:spMk id="117" creationId="{63644BFD-D22E-4019-B666-387DA51AEAFD}"/>
          </ac:spMkLst>
        </pc:spChg>
        <pc:spChg chg="add del">
          <ac:chgData name="GIOMAR ANDRE CORDOVA HUAMANI" userId="S::giomar_cordova@usmp.pe::594c7fca-879d-48ef-bf82-365884aa9c7d" providerId="AD" clId="Web-{EAF6D699-E3CB-4ACF-B1DF-AD451BC87A13}" dt="2023-11-25T06:32:18.439" v="125"/>
          <ac:spMkLst>
            <pc:docMk/>
            <pc:sldMk cId="4046330911" sldId="283"/>
            <ac:spMk id="123" creationId="{3776B14B-F2F4-4825-8DA8-8C7A0F2B3960}"/>
          </ac:spMkLst>
        </pc:spChg>
        <pc:spChg chg="add del">
          <ac:chgData name="GIOMAR ANDRE CORDOVA HUAMANI" userId="S::giomar_cordova@usmp.pe::594c7fca-879d-48ef-bf82-365884aa9c7d" providerId="AD" clId="Web-{EAF6D699-E3CB-4ACF-B1DF-AD451BC87A13}" dt="2023-11-25T06:35:25.412" v="162"/>
          <ac:spMkLst>
            <pc:docMk/>
            <pc:sldMk cId="4046330911" sldId="283"/>
            <ac:spMk id="125" creationId="{F3060C83-F051-4F0E-ABAD-AA0DFC48B218}"/>
          </ac:spMkLst>
        </pc:spChg>
        <pc:spChg chg="add del">
          <ac:chgData name="GIOMAR ANDRE CORDOVA HUAMANI" userId="S::giomar_cordova@usmp.pe::594c7fca-879d-48ef-bf82-365884aa9c7d" providerId="AD" clId="Web-{EAF6D699-E3CB-4ACF-B1DF-AD451BC87A13}" dt="2023-11-25T06:35:25.412" v="162"/>
          <ac:spMkLst>
            <pc:docMk/>
            <pc:sldMk cId="4046330911" sldId="283"/>
            <ac:spMk id="126" creationId="{83C98ABE-055B-441F-B07E-44F97F083C39}"/>
          </ac:spMkLst>
        </pc:spChg>
        <pc:spChg chg="add del">
          <ac:chgData name="GIOMAR ANDRE CORDOVA HUAMANI" userId="S::giomar_cordova@usmp.pe::594c7fca-879d-48ef-bf82-365884aa9c7d" providerId="AD" clId="Web-{EAF6D699-E3CB-4ACF-B1DF-AD451BC87A13}" dt="2023-11-25T06:35:25.412" v="162"/>
          <ac:spMkLst>
            <pc:docMk/>
            <pc:sldMk cId="4046330911" sldId="283"/>
            <ac:spMk id="127" creationId="{29FDB030-9B49-4CED-8CCD-4D99382388AC}"/>
          </ac:spMkLst>
        </pc:spChg>
        <pc:spChg chg="add del">
          <ac:chgData name="GIOMAR ANDRE CORDOVA HUAMANI" userId="S::giomar_cordova@usmp.pe::594c7fca-879d-48ef-bf82-365884aa9c7d" providerId="AD" clId="Web-{EAF6D699-E3CB-4ACF-B1DF-AD451BC87A13}" dt="2023-11-25T06:32:13.705" v="120"/>
          <ac:spMkLst>
            <pc:docMk/>
            <pc:sldMk cId="4046330911" sldId="283"/>
            <ac:spMk id="128" creationId="{86FF76B9-219D-4469-AF87-0236D29032F1}"/>
          </ac:spMkLst>
        </pc:spChg>
        <pc:spChg chg="add del">
          <ac:chgData name="GIOMAR ANDRE CORDOVA HUAMANI" userId="S::giomar_cordova@usmp.pe::594c7fca-879d-48ef-bf82-365884aa9c7d" providerId="AD" clId="Web-{EAF6D699-E3CB-4ACF-B1DF-AD451BC87A13}" dt="2023-11-25T06:35:25.412" v="162"/>
          <ac:spMkLst>
            <pc:docMk/>
            <pc:sldMk cId="4046330911" sldId="283"/>
            <ac:spMk id="129" creationId="{3783CA14-24A1-485C-8B30-D6A5D87987AD}"/>
          </ac:spMkLst>
        </pc:spChg>
        <pc:spChg chg="add del">
          <ac:chgData name="GIOMAR ANDRE CORDOVA HUAMANI" userId="S::giomar_cordova@usmp.pe::594c7fca-879d-48ef-bf82-365884aa9c7d" providerId="AD" clId="Web-{EAF6D699-E3CB-4ACF-B1DF-AD451BC87A13}" dt="2023-11-25T06:35:25.412" v="162"/>
          <ac:spMkLst>
            <pc:docMk/>
            <pc:sldMk cId="4046330911" sldId="283"/>
            <ac:spMk id="131" creationId="{9A97C86A-04D6-40F7-AE84-31AB43E6A846}"/>
          </ac:spMkLst>
        </pc:spChg>
        <pc:spChg chg="add del">
          <ac:chgData name="GIOMAR ANDRE CORDOVA HUAMANI" userId="S::giomar_cordova@usmp.pe::594c7fca-879d-48ef-bf82-365884aa9c7d" providerId="AD" clId="Web-{EAF6D699-E3CB-4ACF-B1DF-AD451BC87A13}" dt="2023-11-25T06:32:15.251" v="122"/>
          <ac:spMkLst>
            <pc:docMk/>
            <pc:sldMk cId="4046330911" sldId="283"/>
            <ac:spMk id="132" creationId="{29FDB030-9B49-4CED-8CCD-4D99382388AC}"/>
          </ac:spMkLst>
        </pc:spChg>
        <pc:spChg chg="add del">
          <ac:chgData name="GIOMAR ANDRE CORDOVA HUAMANI" userId="S::giomar_cordova@usmp.pe::594c7fca-879d-48ef-bf82-365884aa9c7d" providerId="AD" clId="Web-{EAF6D699-E3CB-4ACF-B1DF-AD451BC87A13}" dt="2023-11-25T06:35:25.412" v="162"/>
          <ac:spMkLst>
            <pc:docMk/>
            <pc:sldMk cId="4046330911" sldId="283"/>
            <ac:spMk id="133" creationId="{FF9F2414-84E8-453E-B1F3-389FDE8192D9}"/>
          </ac:spMkLst>
        </pc:spChg>
        <pc:spChg chg="add del">
          <ac:chgData name="GIOMAR ANDRE CORDOVA HUAMANI" userId="S::giomar_cordova@usmp.pe::594c7fca-879d-48ef-bf82-365884aa9c7d" providerId="AD" clId="Web-{EAF6D699-E3CB-4ACF-B1DF-AD451BC87A13}" dt="2023-11-25T06:32:13.705" v="120"/>
          <ac:spMkLst>
            <pc:docMk/>
            <pc:sldMk cId="4046330911" sldId="283"/>
            <ac:spMk id="134" creationId="{2E80C965-DB6D-4F81-9E9E-B027384D0BD6}"/>
          </ac:spMkLst>
        </pc:spChg>
        <pc:spChg chg="add del">
          <ac:chgData name="GIOMAR ANDRE CORDOVA HUAMANI" userId="S::giomar_cordova@usmp.pe::594c7fca-879d-48ef-bf82-365884aa9c7d" providerId="AD" clId="Web-{EAF6D699-E3CB-4ACF-B1DF-AD451BC87A13}" dt="2023-11-25T06:35:25.412" v="162"/>
          <ac:spMkLst>
            <pc:docMk/>
            <pc:sldMk cId="4046330911" sldId="283"/>
            <ac:spMk id="135" creationId="{3ECA69A1-7536-43AC-85EF-C7106179F5ED}"/>
          </ac:spMkLst>
        </pc:spChg>
        <pc:spChg chg="add del">
          <ac:chgData name="GIOMAR ANDRE CORDOVA HUAMANI" userId="S::giomar_cordova@usmp.pe::594c7fca-879d-48ef-bf82-365884aa9c7d" providerId="AD" clId="Web-{EAF6D699-E3CB-4ACF-B1DF-AD451BC87A13}" dt="2023-11-25T06:32:13.705" v="120"/>
          <ac:spMkLst>
            <pc:docMk/>
            <pc:sldMk cId="4046330911" sldId="283"/>
            <ac:spMk id="136" creationId="{633C5E46-DAC5-4661-9C87-22B08E2A512F}"/>
          </ac:spMkLst>
        </pc:spChg>
        <pc:spChg chg="add del">
          <ac:chgData name="GIOMAR ANDRE CORDOVA HUAMANI" userId="S::giomar_cordova@usmp.pe::594c7fca-879d-48ef-bf82-365884aa9c7d" providerId="AD" clId="Web-{EAF6D699-E3CB-4ACF-B1DF-AD451BC87A13}" dt="2023-11-25T06:35:21.662" v="159"/>
          <ac:spMkLst>
            <pc:docMk/>
            <pc:sldMk cId="4046330911" sldId="283"/>
            <ac:spMk id="137" creationId="{51935DB0-36D0-5C2E-7342-262D35382F26}"/>
          </ac:spMkLst>
        </pc:spChg>
        <pc:spChg chg="add del">
          <ac:chgData name="GIOMAR ANDRE CORDOVA HUAMANI" userId="S::giomar_cordova@usmp.pe::594c7fca-879d-48ef-bf82-365884aa9c7d" providerId="AD" clId="Web-{EAF6D699-E3CB-4ACF-B1DF-AD451BC87A13}" dt="2023-11-25T06:32:15.251" v="122"/>
          <ac:spMkLst>
            <pc:docMk/>
            <pc:sldMk cId="4046330911" sldId="283"/>
            <ac:spMk id="138" creationId="{FF9F2414-84E8-453E-B1F3-389FDE8192D9}"/>
          </ac:spMkLst>
        </pc:spChg>
        <pc:spChg chg="add del">
          <ac:chgData name="GIOMAR ANDRE CORDOVA HUAMANI" userId="S::giomar_cordova@usmp.pe::594c7fca-879d-48ef-bf82-365884aa9c7d" providerId="AD" clId="Web-{EAF6D699-E3CB-4ACF-B1DF-AD451BC87A13}" dt="2023-11-25T06:32:15.251" v="122"/>
          <ac:spMkLst>
            <pc:docMk/>
            <pc:sldMk cId="4046330911" sldId="283"/>
            <ac:spMk id="139" creationId="{F3060C83-F051-4F0E-ABAD-AA0DFC48B218}"/>
          </ac:spMkLst>
        </pc:spChg>
        <pc:spChg chg="add del">
          <ac:chgData name="GIOMAR ANDRE CORDOVA HUAMANI" userId="S::giomar_cordova@usmp.pe::594c7fca-879d-48ef-bf82-365884aa9c7d" providerId="AD" clId="Web-{EAF6D699-E3CB-4ACF-B1DF-AD451BC87A13}" dt="2023-11-25T06:32:15.251" v="122"/>
          <ac:spMkLst>
            <pc:docMk/>
            <pc:sldMk cId="4046330911" sldId="283"/>
            <ac:spMk id="140" creationId="{3ECA69A1-7536-43AC-85EF-C7106179F5ED}"/>
          </ac:spMkLst>
        </pc:spChg>
        <pc:spChg chg="add del">
          <ac:chgData name="GIOMAR ANDRE CORDOVA HUAMANI" userId="S::giomar_cordova@usmp.pe::594c7fca-879d-48ef-bf82-365884aa9c7d" providerId="AD" clId="Web-{EAF6D699-E3CB-4ACF-B1DF-AD451BC87A13}" dt="2023-11-25T06:32:15.251" v="122"/>
          <ac:spMkLst>
            <pc:docMk/>
            <pc:sldMk cId="4046330911" sldId="283"/>
            <ac:spMk id="141" creationId="{83C98ABE-055B-441F-B07E-44F97F083C39}"/>
          </ac:spMkLst>
        </pc:spChg>
        <pc:spChg chg="add del">
          <ac:chgData name="GIOMAR ANDRE CORDOVA HUAMANI" userId="S::giomar_cordova@usmp.pe::594c7fca-879d-48ef-bf82-365884aa9c7d" providerId="AD" clId="Web-{EAF6D699-E3CB-4ACF-B1DF-AD451BC87A13}" dt="2023-11-25T06:32:15.251" v="122"/>
          <ac:spMkLst>
            <pc:docMk/>
            <pc:sldMk cId="4046330911" sldId="283"/>
            <ac:spMk id="142" creationId="{3783CA14-24A1-485C-8B30-D6A5D87987AD}"/>
          </ac:spMkLst>
        </pc:spChg>
        <pc:spChg chg="add del">
          <ac:chgData name="GIOMAR ANDRE CORDOVA HUAMANI" userId="S::giomar_cordova@usmp.pe::594c7fca-879d-48ef-bf82-365884aa9c7d" providerId="AD" clId="Web-{EAF6D699-E3CB-4ACF-B1DF-AD451BC87A13}" dt="2023-11-25T06:32:15.251" v="122"/>
          <ac:spMkLst>
            <pc:docMk/>
            <pc:sldMk cId="4046330911" sldId="283"/>
            <ac:spMk id="143" creationId="{9A97C86A-04D6-40F7-AE84-31AB43E6A846}"/>
          </ac:spMkLst>
        </pc:spChg>
        <pc:spChg chg="add del">
          <ac:chgData name="GIOMAR ANDRE CORDOVA HUAMANI" userId="S::giomar_cordova@usmp.pe::594c7fca-879d-48ef-bf82-365884aa9c7d" providerId="AD" clId="Web-{EAF6D699-E3CB-4ACF-B1DF-AD451BC87A13}" dt="2023-11-25T06:35:21.662" v="159"/>
          <ac:spMkLst>
            <pc:docMk/>
            <pc:sldMk cId="4046330911" sldId="283"/>
            <ac:spMk id="144" creationId="{3F8ABF93-7FE7-6D3B-6AD7-C3921745C20D}"/>
          </ac:spMkLst>
        </pc:spChg>
        <pc:spChg chg="add del">
          <ac:chgData name="GIOMAR ANDRE CORDOVA HUAMANI" userId="S::giomar_cordova@usmp.pe::594c7fca-879d-48ef-bf82-365884aa9c7d" providerId="AD" clId="Web-{EAF6D699-E3CB-4ACF-B1DF-AD451BC87A13}" dt="2023-11-25T06:35:21.662" v="159"/>
          <ac:spMkLst>
            <pc:docMk/>
            <pc:sldMk cId="4046330911" sldId="283"/>
            <ac:spMk id="145" creationId="{53D31893-BB06-4F90-7CCA-0A7A2694FA80}"/>
          </ac:spMkLst>
        </pc:spChg>
        <pc:spChg chg="add del">
          <ac:chgData name="GIOMAR ANDRE CORDOVA HUAMANI" userId="S::giomar_cordova@usmp.pe::594c7fca-879d-48ef-bf82-365884aa9c7d" providerId="AD" clId="Web-{EAF6D699-E3CB-4ACF-B1DF-AD451BC87A13}" dt="2023-11-25T06:35:21.662" v="159"/>
          <ac:spMkLst>
            <pc:docMk/>
            <pc:sldMk cId="4046330911" sldId="283"/>
            <ac:spMk id="146" creationId="{D3C4FB21-0C2C-3F62-3EC5-DD378DBD37B2}"/>
          </ac:spMkLst>
        </pc:spChg>
        <pc:spChg chg="add">
          <ac:chgData name="GIOMAR ANDRE CORDOVA HUAMANI" userId="S::giomar_cordova@usmp.pe::594c7fca-879d-48ef-bf82-365884aa9c7d" providerId="AD" clId="Web-{EAF6D699-E3CB-4ACF-B1DF-AD451BC87A13}" dt="2023-11-25T06:35:25.412" v="162"/>
          <ac:spMkLst>
            <pc:docMk/>
            <pc:sldMk cId="4046330911" sldId="283"/>
            <ac:spMk id="150" creationId="{FF9F2414-84E8-453E-B1F3-389FDE8192D9}"/>
          </ac:spMkLst>
        </pc:spChg>
        <pc:spChg chg="add">
          <ac:chgData name="GIOMAR ANDRE CORDOVA HUAMANI" userId="S::giomar_cordova@usmp.pe::594c7fca-879d-48ef-bf82-365884aa9c7d" providerId="AD" clId="Web-{EAF6D699-E3CB-4ACF-B1DF-AD451BC87A13}" dt="2023-11-25T06:35:25.412" v="162"/>
          <ac:spMkLst>
            <pc:docMk/>
            <pc:sldMk cId="4046330911" sldId="283"/>
            <ac:spMk id="152" creationId="{3ECA69A1-7536-43AC-85EF-C7106179F5ED}"/>
          </ac:spMkLst>
        </pc:spChg>
        <pc:spChg chg="add">
          <ac:chgData name="GIOMAR ANDRE CORDOVA HUAMANI" userId="S::giomar_cordova@usmp.pe::594c7fca-879d-48ef-bf82-365884aa9c7d" providerId="AD" clId="Web-{EAF6D699-E3CB-4ACF-B1DF-AD451BC87A13}" dt="2023-11-25T06:35:25.412" v="162"/>
          <ac:spMkLst>
            <pc:docMk/>
            <pc:sldMk cId="4046330911" sldId="283"/>
            <ac:spMk id="154" creationId="{F3060C83-F051-4F0E-ABAD-AA0DFC48B218}"/>
          </ac:spMkLst>
        </pc:spChg>
        <pc:spChg chg="add">
          <ac:chgData name="GIOMAR ANDRE CORDOVA HUAMANI" userId="S::giomar_cordova@usmp.pe::594c7fca-879d-48ef-bf82-365884aa9c7d" providerId="AD" clId="Web-{EAF6D699-E3CB-4ACF-B1DF-AD451BC87A13}" dt="2023-11-25T06:35:25.412" v="162"/>
          <ac:spMkLst>
            <pc:docMk/>
            <pc:sldMk cId="4046330911" sldId="283"/>
            <ac:spMk id="155" creationId="{83C98ABE-055B-441F-B07E-44F97F083C39}"/>
          </ac:spMkLst>
        </pc:spChg>
        <pc:spChg chg="add">
          <ac:chgData name="GIOMAR ANDRE CORDOVA HUAMANI" userId="S::giomar_cordova@usmp.pe::594c7fca-879d-48ef-bf82-365884aa9c7d" providerId="AD" clId="Web-{EAF6D699-E3CB-4ACF-B1DF-AD451BC87A13}" dt="2023-11-25T06:35:25.412" v="162"/>
          <ac:spMkLst>
            <pc:docMk/>
            <pc:sldMk cId="4046330911" sldId="283"/>
            <ac:spMk id="156" creationId="{29FDB030-9B49-4CED-8CCD-4D99382388AC}"/>
          </ac:spMkLst>
        </pc:spChg>
        <pc:spChg chg="add">
          <ac:chgData name="GIOMAR ANDRE CORDOVA HUAMANI" userId="S::giomar_cordova@usmp.pe::594c7fca-879d-48ef-bf82-365884aa9c7d" providerId="AD" clId="Web-{EAF6D699-E3CB-4ACF-B1DF-AD451BC87A13}" dt="2023-11-25T06:35:25.412" v="162"/>
          <ac:spMkLst>
            <pc:docMk/>
            <pc:sldMk cId="4046330911" sldId="283"/>
            <ac:spMk id="157" creationId="{3783CA14-24A1-485C-8B30-D6A5D87987AD}"/>
          </ac:spMkLst>
        </pc:spChg>
        <pc:spChg chg="add">
          <ac:chgData name="GIOMAR ANDRE CORDOVA HUAMANI" userId="S::giomar_cordova@usmp.pe::594c7fca-879d-48ef-bf82-365884aa9c7d" providerId="AD" clId="Web-{EAF6D699-E3CB-4ACF-B1DF-AD451BC87A13}" dt="2023-11-25T06:35:25.412" v="162"/>
          <ac:spMkLst>
            <pc:docMk/>
            <pc:sldMk cId="4046330911" sldId="283"/>
            <ac:spMk id="158" creationId="{9A97C86A-04D6-40F7-AE84-31AB43E6A846}"/>
          </ac:spMkLst>
        </pc:spChg>
        <pc:grpChg chg="add del">
          <ac:chgData name="GIOMAR ANDRE CORDOVA HUAMANI" userId="S::giomar_cordova@usmp.pe::594c7fca-879d-48ef-bf82-365884aa9c7d" providerId="AD" clId="Web-{EAF6D699-E3CB-4ACF-B1DF-AD451BC87A13}" dt="2023-11-25T06:32:18.439" v="125"/>
          <ac:grpSpMkLst>
            <pc:docMk/>
            <pc:sldMk cId="4046330911" sldId="283"/>
            <ac:grpSpMk id="119" creationId="{5FE9FE4C-C9E0-4C54-8010-EA9D29CD4D59}"/>
          </ac:grpSpMkLst>
        </pc:grpChg>
        <pc:grpChg chg="add del">
          <ac:chgData name="GIOMAR ANDRE CORDOVA HUAMANI" userId="S::giomar_cordova@usmp.pe::594c7fca-879d-48ef-bf82-365884aa9c7d" providerId="AD" clId="Web-{EAF6D699-E3CB-4ACF-B1DF-AD451BC87A13}" dt="2023-11-25T06:32:13.705" v="120"/>
          <ac:grpSpMkLst>
            <pc:docMk/>
            <pc:sldMk cId="4046330911" sldId="283"/>
            <ac:grpSpMk id="130" creationId="{DB88BD78-87E1-424D-B479-C37D8E41B12E}"/>
          </ac:grpSpMkLst>
        </pc:grpChg>
        <pc:grpChg chg="add del">
          <ac:chgData name="GIOMAR ANDRE CORDOVA HUAMANI" userId="S::giomar_cordova@usmp.pe::594c7fca-879d-48ef-bf82-365884aa9c7d" providerId="AD" clId="Web-{EAF6D699-E3CB-4ACF-B1DF-AD451BC87A13}" dt="2023-11-25T06:35:25.397" v="161"/>
          <ac:grpSpMkLst>
            <pc:docMk/>
            <pc:sldMk cId="4046330911" sldId="283"/>
            <ac:grpSpMk id="148" creationId="{A182C109-9E4C-3C96-8794-9411573CBDAF}"/>
          </ac:grpSpMkLst>
        </pc:grpChg>
        <pc:picChg chg="del">
          <ac:chgData name="GIOMAR ANDRE CORDOVA HUAMANI" userId="S::giomar_cordova@usmp.pe::594c7fca-879d-48ef-bf82-365884aa9c7d" providerId="AD" clId="Web-{EAF6D699-E3CB-4ACF-B1DF-AD451BC87A13}" dt="2023-11-25T06:31:55.423" v="117"/>
          <ac:picMkLst>
            <pc:docMk/>
            <pc:sldMk cId="4046330911" sldId="283"/>
            <ac:picMk id="2" creationId="{C36F2559-64C4-7DF9-9707-4D317C9CF70D}"/>
          </ac:picMkLst>
        </pc:picChg>
        <pc:picChg chg="add mod">
          <ac:chgData name="GIOMAR ANDRE CORDOVA HUAMANI" userId="S::giomar_cordova@usmp.pe::594c7fca-879d-48ef-bf82-365884aa9c7d" providerId="AD" clId="Web-{EAF6D699-E3CB-4ACF-B1DF-AD451BC87A13}" dt="2023-11-25T06:35:25.397" v="161"/>
          <ac:picMkLst>
            <pc:docMk/>
            <pc:sldMk cId="4046330911" sldId="283"/>
            <ac:picMk id="3" creationId="{5EC5863C-6F2B-299A-E5AE-0C6D0F4EA4B9}"/>
          </ac:picMkLst>
        </pc:picChg>
      </pc:sldChg>
      <pc:sldChg chg="addSp delSp modSp add replId">
        <pc:chgData name="GIOMAR ANDRE CORDOVA HUAMANI" userId="S::giomar_cordova@usmp.pe::594c7fca-879d-48ef-bf82-365884aa9c7d" providerId="AD" clId="Web-{EAF6D699-E3CB-4ACF-B1DF-AD451BC87A13}" dt="2023-11-25T06:35:40.819" v="167"/>
        <pc:sldMkLst>
          <pc:docMk/>
          <pc:sldMk cId="1855144221" sldId="284"/>
        </pc:sldMkLst>
        <pc:spChg chg="add del">
          <ac:chgData name="GIOMAR ANDRE CORDOVA HUAMANI" userId="S::giomar_cordova@usmp.pe::594c7fca-879d-48ef-bf82-365884aa9c7d" providerId="AD" clId="Web-{EAF6D699-E3CB-4ACF-B1DF-AD451BC87A13}" dt="2023-11-25T06:35:40.819" v="167"/>
          <ac:spMkLst>
            <pc:docMk/>
            <pc:sldMk cId="1855144221" sldId="284"/>
            <ac:spMk id="125" creationId="{F3060C83-F051-4F0E-ABAD-AA0DFC48B218}"/>
          </ac:spMkLst>
        </pc:spChg>
        <pc:spChg chg="add del">
          <ac:chgData name="GIOMAR ANDRE CORDOVA HUAMANI" userId="S::giomar_cordova@usmp.pe::594c7fca-879d-48ef-bf82-365884aa9c7d" providerId="AD" clId="Web-{EAF6D699-E3CB-4ACF-B1DF-AD451BC87A13}" dt="2023-11-25T06:35:40.819" v="167"/>
          <ac:spMkLst>
            <pc:docMk/>
            <pc:sldMk cId="1855144221" sldId="284"/>
            <ac:spMk id="126" creationId="{83C98ABE-055B-441F-B07E-44F97F083C39}"/>
          </ac:spMkLst>
        </pc:spChg>
        <pc:spChg chg="add del">
          <ac:chgData name="GIOMAR ANDRE CORDOVA HUAMANI" userId="S::giomar_cordova@usmp.pe::594c7fca-879d-48ef-bf82-365884aa9c7d" providerId="AD" clId="Web-{EAF6D699-E3CB-4ACF-B1DF-AD451BC87A13}" dt="2023-11-25T06:35:40.819" v="167"/>
          <ac:spMkLst>
            <pc:docMk/>
            <pc:sldMk cId="1855144221" sldId="284"/>
            <ac:spMk id="127" creationId="{29FDB030-9B49-4CED-8CCD-4D99382388AC}"/>
          </ac:spMkLst>
        </pc:spChg>
        <pc:spChg chg="add del">
          <ac:chgData name="GIOMAR ANDRE CORDOVA HUAMANI" userId="S::giomar_cordova@usmp.pe::594c7fca-879d-48ef-bf82-365884aa9c7d" providerId="AD" clId="Web-{EAF6D699-E3CB-4ACF-B1DF-AD451BC87A13}" dt="2023-11-25T06:35:40.819" v="167"/>
          <ac:spMkLst>
            <pc:docMk/>
            <pc:sldMk cId="1855144221" sldId="284"/>
            <ac:spMk id="129" creationId="{3783CA14-24A1-485C-8B30-D6A5D87987AD}"/>
          </ac:spMkLst>
        </pc:spChg>
        <pc:spChg chg="add del">
          <ac:chgData name="GIOMAR ANDRE CORDOVA HUAMANI" userId="S::giomar_cordova@usmp.pe::594c7fca-879d-48ef-bf82-365884aa9c7d" providerId="AD" clId="Web-{EAF6D699-E3CB-4ACF-B1DF-AD451BC87A13}" dt="2023-11-25T06:35:40.819" v="167"/>
          <ac:spMkLst>
            <pc:docMk/>
            <pc:sldMk cId="1855144221" sldId="284"/>
            <ac:spMk id="131" creationId="{9A97C86A-04D6-40F7-AE84-31AB43E6A846}"/>
          </ac:spMkLst>
        </pc:spChg>
        <pc:spChg chg="add del">
          <ac:chgData name="GIOMAR ANDRE CORDOVA HUAMANI" userId="S::giomar_cordova@usmp.pe::594c7fca-879d-48ef-bf82-365884aa9c7d" providerId="AD" clId="Web-{EAF6D699-E3CB-4ACF-B1DF-AD451BC87A13}" dt="2023-11-25T06:35:40.819" v="167"/>
          <ac:spMkLst>
            <pc:docMk/>
            <pc:sldMk cId="1855144221" sldId="284"/>
            <ac:spMk id="133" creationId="{FF9F2414-84E8-453E-B1F3-389FDE8192D9}"/>
          </ac:spMkLst>
        </pc:spChg>
        <pc:spChg chg="add del">
          <ac:chgData name="GIOMAR ANDRE CORDOVA HUAMANI" userId="S::giomar_cordova@usmp.pe::594c7fca-879d-48ef-bf82-365884aa9c7d" providerId="AD" clId="Web-{EAF6D699-E3CB-4ACF-B1DF-AD451BC87A13}" dt="2023-11-25T06:35:40.819" v="167"/>
          <ac:spMkLst>
            <pc:docMk/>
            <pc:sldMk cId="1855144221" sldId="284"/>
            <ac:spMk id="135" creationId="{3ECA69A1-7536-43AC-85EF-C7106179F5ED}"/>
          </ac:spMkLst>
        </pc:spChg>
        <pc:spChg chg="add del">
          <ac:chgData name="GIOMAR ANDRE CORDOVA HUAMANI" userId="S::giomar_cordova@usmp.pe::594c7fca-879d-48ef-bf82-365884aa9c7d" providerId="AD" clId="Web-{EAF6D699-E3CB-4ACF-B1DF-AD451BC87A13}" dt="2023-11-25T06:35:40.803" v="166"/>
          <ac:spMkLst>
            <pc:docMk/>
            <pc:sldMk cId="1855144221" sldId="284"/>
            <ac:spMk id="142" creationId="{53D31893-BB06-4F90-7CCA-0A7A2694FA80}"/>
          </ac:spMkLst>
        </pc:spChg>
        <pc:spChg chg="add del">
          <ac:chgData name="GIOMAR ANDRE CORDOVA HUAMANI" userId="S::giomar_cordova@usmp.pe::594c7fca-879d-48ef-bf82-365884aa9c7d" providerId="AD" clId="Web-{EAF6D699-E3CB-4ACF-B1DF-AD451BC87A13}" dt="2023-11-25T06:35:40.803" v="166"/>
          <ac:spMkLst>
            <pc:docMk/>
            <pc:sldMk cId="1855144221" sldId="284"/>
            <ac:spMk id="144" creationId="{3F8ABF93-7FE7-6D3B-6AD7-C3921745C20D}"/>
          </ac:spMkLst>
        </pc:spChg>
        <pc:spChg chg="add del">
          <ac:chgData name="GIOMAR ANDRE CORDOVA HUAMANI" userId="S::giomar_cordova@usmp.pe::594c7fca-879d-48ef-bf82-365884aa9c7d" providerId="AD" clId="Web-{EAF6D699-E3CB-4ACF-B1DF-AD451BC87A13}" dt="2023-11-25T06:35:40.803" v="166"/>
          <ac:spMkLst>
            <pc:docMk/>
            <pc:sldMk cId="1855144221" sldId="284"/>
            <ac:spMk id="146" creationId="{D3C4FB21-0C2C-3F62-3EC5-DD378DBD37B2}"/>
          </ac:spMkLst>
        </pc:spChg>
        <pc:spChg chg="add del">
          <ac:chgData name="GIOMAR ANDRE CORDOVA HUAMANI" userId="S::giomar_cordova@usmp.pe::594c7fca-879d-48ef-bf82-365884aa9c7d" providerId="AD" clId="Web-{EAF6D699-E3CB-4ACF-B1DF-AD451BC87A13}" dt="2023-11-25T06:35:40.803" v="166"/>
          <ac:spMkLst>
            <pc:docMk/>
            <pc:sldMk cId="1855144221" sldId="284"/>
            <ac:spMk id="147" creationId="{51935DB0-36D0-5C2E-7342-262D35382F26}"/>
          </ac:spMkLst>
        </pc:spChg>
        <pc:spChg chg="add">
          <ac:chgData name="GIOMAR ANDRE CORDOVA HUAMANI" userId="S::giomar_cordova@usmp.pe::594c7fca-879d-48ef-bf82-365884aa9c7d" providerId="AD" clId="Web-{EAF6D699-E3CB-4ACF-B1DF-AD451BC87A13}" dt="2023-11-25T06:35:40.819" v="167"/>
          <ac:spMkLst>
            <pc:docMk/>
            <pc:sldMk cId="1855144221" sldId="284"/>
            <ac:spMk id="148" creationId="{9A97C86A-04D6-40F7-AE84-31AB43E6A846}"/>
          </ac:spMkLst>
        </pc:spChg>
        <pc:spChg chg="add">
          <ac:chgData name="GIOMAR ANDRE CORDOVA HUAMANI" userId="S::giomar_cordova@usmp.pe::594c7fca-879d-48ef-bf82-365884aa9c7d" providerId="AD" clId="Web-{EAF6D699-E3CB-4ACF-B1DF-AD451BC87A13}" dt="2023-11-25T06:35:40.819" v="167"/>
          <ac:spMkLst>
            <pc:docMk/>
            <pc:sldMk cId="1855144221" sldId="284"/>
            <ac:spMk id="149" creationId="{F3060C83-F051-4F0E-ABAD-AA0DFC48B218}"/>
          </ac:spMkLst>
        </pc:spChg>
        <pc:spChg chg="add">
          <ac:chgData name="GIOMAR ANDRE CORDOVA HUAMANI" userId="S::giomar_cordova@usmp.pe::594c7fca-879d-48ef-bf82-365884aa9c7d" providerId="AD" clId="Web-{EAF6D699-E3CB-4ACF-B1DF-AD451BC87A13}" dt="2023-11-25T06:35:40.819" v="167"/>
          <ac:spMkLst>
            <pc:docMk/>
            <pc:sldMk cId="1855144221" sldId="284"/>
            <ac:spMk id="150" creationId="{FF9F2414-84E8-453E-B1F3-389FDE8192D9}"/>
          </ac:spMkLst>
        </pc:spChg>
        <pc:spChg chg="add">
          <ac:chgData name="GIOMAR ANDRE CORDOVA HUAMANI" userId="S::giomar_cordova@usmp.pe::594c7fca-879d-48ef-bf82-365884aa9c7d" providerId="AD" clId="Web-{EAF6D699-E3CB-4ACF-B1DF-AD451BC87A13}" dt="2023-11-25T06:35:40.819" v="167"/>
          <ac:spMkLst>
            <pc:docMk/>
            <pc:sldMk cId="1855144221" sldId="284"/>
            <ac:spMk id="151" creationId="{83C98ABE-055B-441F-B07E-44F97F083C39}"/>
          </ac:spMkLst>
        </pc:spChg>
        <pc:spChg chg="add">
          <ac:chgData name="GIOMAR ANDRE CORDOVA HUAMANI" userId="S::giomar_cordova@usmp.pe::594c7fca-879d-48ef-bf82-365884aa9c7d" providerId="AD" clId="Web-{EAF6D699-E3CB-4ACF-B1DF-AD451BC87A13}" dt="2023-11-25T06:35:40.819" v="167"/>
          <ac:spMkLst>
            <pc:docMk/>
            <pc:sldMk cId="1855144221" sldId="284"/>
            <ac:spMk id="152" creationId="{3ECA69A1-7536-43AC-85EF-C7106179F5ED}"/>
          </ac:spMkLst>
        </pc:spChg>
        <pc:spChg chg="add">
          <ac:chgData name="GIOMAR ANDRE CORDOVA HUAMANI" userId="S::giomar_cordova@usmp.pe::594c7fca-879d-48ef-bf82-365884aa9c7d" providerId="AD" clId="Web-{EAF6D699-E3CB-4ACF-B1DF-AD451BC87A13}" dt="2023-11-25T06:35:40.819" v="167"/>
          <ac:spMkLst>
            <pc:docMk/>
            <pc:sldMk cId="1855144221" sldId="284"/>
            <ac:spMk id="153" creationId="{29FDB030-9B49-4CED-8CCD-4D99382388AC}"/>
          </ac:spMkLst>
        </pc:spChg>
        <pc:spChg chg="add">
          <ac:chgData name="GIOMAR ANDRE CORDOVA HUAMANI" userId="S::giomar_cordova@usmp.pe::594c7fca-879d-48ef-bf82-365884aa9c7d" providerId="AD" clId="Web-{EAF6D699-E3CB-4ACF-B1DF-AD451BC87A13}" dt="2023-11-25T06:35:40.819" v="167"/>
          <ac:spMkLst>
            <pc:docMk/>
            <pc:sldMk cId="1855144221" sldId="284"/>
            <ac:spMk id="154" creationId="{3783CA14-24A1-485C-8B30-D6A5D87987AD}"/>
          </ac:spMkLst>
        </pc:spChg>
        <pc:grpChg chg="add del">
          <ac:chgData name="GIOMAR ANDRE CORDOVA HUAMANI" userId="S::giomar_cordova@usmp.pe::594c7fca-879d-48ef-bf82-365884aa9c7d" providerId="AD" clId="Web-{EAF6D699-E3CB-4ACF-B1DF-AD451BC87A13}" dt="2023-11-25T06:35:36.991" v="164"/>
          <ac:grpSpMkLst>
            <pc:docMk/>
            <pc:sldMk cId="1855144221" sldId="284"/>
            <ac:grpSpMk id="140" creationId="{A182C109-9E4C-3C96-8794-9411573CBDAF}"/>
          </ac:grpSpMkLst>
        </pc:grpChg>
        <pc:picChg chg="add mod">
          <ac:chgData name="GIOMAR ANDRE CORDOVA HUAMANI" userId="S::giomar_cordova@usmp.pe::594c7fca-879d-48ef-bf82-365884aa9c7d" providerId="AD" clId="Web-{EAF6D699-E3CB-4ACF-B1DF-AD451BC87A13}" dt="2023-11-25T06:35:40.819" v="167"/>
          <ac:picMkLst>
            <pc:docMk/>
            <pc:sldMk cId="1855144221" sldId="284"/>
            <ac:picMk id="2" creationId="{57F7CD16-5543-AAAF-8A65-F2F3756D1460}"/>
          </ac:picMkLst>
        </pc:picChg>
        <pc:picChg chg="del">
          <ac:chgData name="GIOMAR ANDRE CORDOVA HUAMANI" userId="S::giomar_cordova@usmp.pe::594c7fca-879d-48ef-bf82-365884aa9c7d" providerId="AD" clId="Web-{EAF6D699-E3CB-4ACF-B1DF-AD451BC87A13}" dt="2023-11-25T06:32:25.283" v="127"/>
          <ac:picMkLst>
            <pc:docMk/>
            <pc:sldMk cId="1855144221" sldId="284"/>
            <ac:picMk id="3" creationId="{5EC5863C-6F2B-299A-E5AE-0C6D0F4EA4B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23DA8-C94D-4897-B552-5A97DD6140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F44FF0-A644-49E8-A91A-118BAB632A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Haga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A632CB-A899-4AF7-B0D1-F33E6DBA7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F27B-A933-4019-B579-D5B42C28646C}" type="datetimeFigureOut">
              <a:rPr lang="es-MX" smtClean="0"/>
              <a:t>25/11/2023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66D984-B803-435C-BCF5-4BBAC713A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9692CF-9214-4B13-98B7-F4CAB957B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285-6D45-4A4C-BC72-F7266A558DF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6572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DDAB7-A2E6-4A47-B278-99F8F531D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D751AE4-CA07-4AA4-955A-A3138A38F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Editar el estilo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94929E-898F-42A0-8E2D-6683777E2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F27B-A933-4019-B579-D5B42C28646C}" type="datetimeFigureOut">
              <a:rPr lang="es-MX" smtClean="0"/>
              <a:t>25/11/2023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F1B5C4-7ED8-4576-B2E9-1DD6B2B61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B58ECE-66E6-4606-932A-AE549356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285-6D45-4A4C-BC72-F7266A558DF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8483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6A4D404-B787-470F-ABF0-E69AAA747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39A8368-F5A5-4EAA-B0B8-837E8ABFB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Editar el estilo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2EBA72-9C6F-4B4D-A16A-C1DEB754B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F27B-A933-4019-B579-D5B42C28646C}" type="datetimeFigureOut">
              <a:rPr lang="es-MX" smtClean="0"/>
              <a:t>25/11/2023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6C3164-13E1-4E73-82B8-CA01840DD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366C00-207E-47BE-ABD1-6356D0ED3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285-6D45-4A4C-BC72-F7266A558DF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0442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C90C1-DC12-4585-816B-7F995CA70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8525E8-17D2-4F44-B405-8A55ADE16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Editar el estilo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0486F8-0096-44BF-8ACB-12C814FDE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F27B-A933-4019-B579-D5B42C28646C}" type="datetimeFigureOut">
              <a:rPr lang="es-MX" smtClean="0"/>
              <a:t>25/11/2023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04895C-BAB0-461C-A3A0-338DF8278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8771D5-D349-4326-B034-BE55DDDD2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285-6D45-4A4C-BC72-F7266A558DF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6273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A043F6-9A64-47B0-AF08-C54FA3B5A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E72D7C8-2508-4D8D-B2DB-4EA1580B1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Editar el estilo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1690BD-00EC-42F5-A4C1-8EFD0DCDA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F27B-A933-4019-B579-D5B42C28646C}" type="datetimeFigureOut">
              <a:rPr lang="es-MX" smtClean="0"/>
              <a:t>25/11/2023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9856C7-3F2E-430D-9834-94A2A8EE8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9F383C-5494-4803-9C41-4EEFDF77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285-6D45-4A4C-BC72-F7266A558DF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7575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B638FC-0A5D-4409-B619-3EB915BF2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68036A-CAD0-4976-A504-BC3F25FC0E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Editar el estilo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1BC9E81-15FC-4750-A089-AB8BF412C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Editar el estilo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A51CF2-5D6A-4DA8-AF6F-2E470AFDC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F27B-A933-4019-B579-D5B42C28646C}" type="datetimeFigureOut">
              <a:rPr lang="es-MX" smtClean="0"/>
              <a:t>25/11/2023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B94BFB0-B585-4357-8EFF-958C37EE8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86D51F-6F6C-4188-9767-34F34D9CF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285-6D45-4A4C-BC72-F7266A558DF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2725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F5A965-D238-4B67-8CE2-6D0EFD679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B8313A-DF6A-47E7-B425-EE6A04F7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Editar el estilo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41DCF8F-BC50-4E05-B605-29848E81F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Editar el estilo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AEDFE27-E71A-4DA2-BEAF-658115781A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Editar el estilo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4E64931-8BAA-49A4-AFAB-C5D9794507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Editar el estilo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DA508CE-8427-44A8-B7D2-EEBA668F1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F27B-A933-4019-B579-D5B42C28646C}" type="datetimeFigureOut">
              <a:rPr lang="es-MX" smtClean="0"/>
              <a:t>25/11/2023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8959ECA-69BE-464E-B720-4BCEB7BF7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B37764E-246D-4B22-82FA-CAE8A1318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285-6D45-4A4C-BC72-F7266A558DF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890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B856CF-1265-44DC-BB56-9C3991ED4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E151EC7-483A-4E49-A831-C36D8CB2D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F27B-A933-4019-B579-D5B42C28646C}" type="datetimeFigureOut">
              <a:rPr lang="es-MX" smtClean="0"/>
              <a:t>25/11/2023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C0EACC7-AAA5-48FE-8F0E-051D6CD15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BC5351D-2E3A-41E8-83ED-523CC5A39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285-6D45-4A4C-BC72-F7266A558DF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2273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8F00F79-9645-4996-A78C-D4830A3ED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F27B-A933-4019-B579-D5B42C28646C}" type="datetimeFigureOut">
              <a:rPr lang="es-MX" smtClean="0"/>
              <a:t>25/11/2023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D06438D-C7C0-40A6-860C-AF10CD2A9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0EAAF8D-15B1-435E-B343-EF328E593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285-6D45-4A4C-BC72-F7266A558DF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163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1C8C42-FE0E-417D-BB51-55A3CCC66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DFB6B5-C462-4288-8672-B8FC96981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Editar el estilo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D2AF15A-B1A9-4076-B0A4-6A79B6DB7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EF8C2B9-7F38-4B1A-82D3-FB9F4BD1E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F27B-A933-4019-B579-D5B42C28646C}" type="datetimeFigureOut">
              <a:rPr lang="es-MX" smtClean="0"/>
              <a:t>25/11/2023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88F36D-F73A-45BC-A898-EDE45077D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0DE0F6D-84B2-40F2-85E8-A48A04118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285-6D45-4A4C-BC72-F7266A558DF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9233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34DA17-E930-481C-88EF-8890B17EC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339A715-8380-48A3-A24B-A21477C83D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89D6CB5-8A33-4ABE-BA5B-BD2981839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CE713B2-5541-4301-8BB6-6A6A96FAC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F27B-A933-4019-B579-D5B42C28646C}" type="datetimeFigureOut">
              <a:rPr lang="es-MX" smtClean="0"/>
              <a:t>25/11/2023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DEDDF99-5D43-4BE8-AA45-5FB18AADE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D5C0478-924B-4E0F-AD1D-73918CD87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285-6D45-4A4C-BC72-F7266A558DF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2587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84D2B0-C852-475E-B7EF-89C7B3280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9C39D16-E731-44C3-9CEE-2BF3ECF8A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Editar el estilo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DFDE89-10F9-4D5C-8B1C-D3D1A6B494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7F27B-A933-4019-B579-D5B42C28646C}" type="datetimeFigureOut">
              <a:rPr lang="es-MX" smtClean="0"/>
              <a:t>25/11/2023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8F9778-059B-41E7-8BD0-AF199A7496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B2C287-665D-482E-A12E-A4553C99ED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61285-6D45-4A4C-BC72-F7266A558DF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783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24">
            <a:extLst>
              <a:ext uri="{FF2B5EF4-FFF2-40B4-BE49-F238E27FC236}">
                <a16:creationId xmlns:a16="http://schemas.microsoft.com/office/drawing/2014/main" id="{75631224-796D-2589-BB2D-683DE4EDC5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322" r="-2" b="-2"/>
          <a:stretch/>
        </p:blipFill>
        <p:spPr>
          <a:xfrm>
            <a:off x="20" y="-7619"/>
            <a:ext cx="12191979" cy="6887364"/>
          </a:xfrm>
          <a:prstGeom prst="rect">
            <a:avLst/>
          </a:prstGeom>
        </p:spPr>
      </p:pic>
      <p:sp>
        <p:nvSpPr>
          <p:cNvPr id="40" name="Rectangle 28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7620"/>
            <a:ext cx="5566593" cy="6887364"/>
          </a:xfrm>
          <a:prstGeom prst="rect">
            <a:avLst/>
          </a:prstGeom>
          <a:gradFill flip="none" rotWithShape="1">
            <a:gsLst>
              <a:gs pos="21000">
                <a:srgbClr val="000000">
                  <a:alpha val="62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30">
            <a:extLst>
              <a:ext uri="{FF2B5EF4-FFF2-40B4-BE49-F238E27FC236}">
                <a16:creationId xmlns:a16="http://schemas.microsoft.com/office/drawing/2014/main" id="{74067CD3-146F-6228-E362-39AA720C2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863442" y="855815"/>
            <a:ext cx="6887365" cy="516047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alpha val="91000"/>
                </a:schemeClr>
              </a:gs>
              <a:gs pos="83000">
                <a:schemeClr val="accent5">
                  <a:alpha val="0"/>
                </a:schemeClr>
              </a:gs>
            </a:gsLst>
            <a:lin ang="51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43" name="Rectangle 32">
            <a:extLst>
              <a:ext uri="{FF2B5EF4-FFF2-40B4-BE49-F238E27FC236}">
                <a16:creationId xmlns:a16="http://schemas.microsoft.com/office/drawing/2014/main" id="{271C7E5C-A0F8-E9FA-56DB-31A257FD4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7648"/>
            <a:ext cx="2079513" cy="6865647"/>
          </a:xfrm>
          <a:prstGeom prst="rect">
            <a:avLst/>
          </a:prstGeom>
          <a:gradFill flip="none" rotWithShape="1">
            <a:gsLst>
              <a:gs pos="5000">
                <a:schemeClr val="accent5"/>
              </a:gs>
              <a:gs pos="49000">
                <a:schemeClr val="accent5">
                  <a:alpha val="0"/>
                </a:schemeClr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34">
            <a:extLst>
              <a:ext uri="{FF2B5EF4-FFF2-40B4-BE49-F238E27FC236}">
                <a16:creationId xmlns:a16="http://schemas.microsoft.com/office/drawing/2014/main" id="{33F70A3C-4474-2A39-470C-FD55A8837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706777" y="3068761"/>
            <a:ext cx="4504659" cy="378923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60000">
                <a:schemeClr val="accent5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AC3F7D4-9613-0E1F-901C-98FE831DE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774557" y="-6485"/>
            <a:ext cx="3427160" cy="6879745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49000">
                <a:schemeClr val="accent5">
                  <a:lumMod val="60000"/>
                  <a:lumOff val="40000"/>
                  <a:alpha val="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FD5167C-AF48-26F0-7A9F-3F7643374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64705" y="-1061856"/>
            <a:ext cx="3682024" cy="12211438"/>
          </a:xfrm>
          <a:prstGeom prst="rect">
            <a:avLst/>
          </a:prstGeom>
          <a:gradFill>
            <a:gsLst>
              <a:gs pos="0">
                <a:schemeClr val="accent5"/>
              </a:gs>
              <a:gs pos="65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7B30A01-FCA8-86A5-A840-C32A3BE2E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6" y="-7639"/>
            <a:ext cx="4879823" cy="6887373"/>
          </a:xfrm>
          <a:prstGeom prst="rect">
            <a:avLst/>
          </a:prstGeom>
          <a:gradFill>
            <a:gsLst>
              <a:gs pos="0">
                <a:schemeClr val="accent2">
                  <a:alpha val="70000"/>
                </a:schemeClr>
              </a:gs>
              <a:gs pos="44000">
                <a:schemeClr val="accent5">
                  <a:lumMod val="60000"/>
                  <a:lumOff val="40000"/>
                  <a:alpha val="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92750D7-24A8-49FA-A959-E247A4E35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703" y="291501"/>
            <a:ext cx="4160233" cy="2839273"/>
          </a:xfrm>
        </p:spPr>
        <p:txBody>
          <a:bodyPr>
            <a:normAutofit/>
          </a:bodyPr>
          <a:lstStyle/>
          <a:p>
            <a:pPr algn="l"/>
            <a:r>
              <a:rPr lang="es-MX" sz="4000">
                <a:solidFill>
                  <a:srgbClr val="FFFFFF"/>
                </a:solidFill>
                <a:ea typeface="Calibri Light"/>
                <a:cs typeface="Calibri Light"/>
              </a:rPr>
              <a:t>ANALISIS DEPORTIVOS DE LA PREMIER LEAGUE “2019 – 2020”</a:t>
            </a:r>
            <a:endParaRPr lang="es-ES" sz="400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2436C3-4762-4542-9B41-D8B4CC95F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7295" y="4302767"/>
            <a:ext cx="4160233" cy="850998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s-MX" sz="1400" b="1">
                <a:solidFill>
                  <a:srgbClr val="FFFFFF"/>
                </a:solidFill>
                <a:cs typeface="Calibri"/>
              </a:rPr>
              <a:t>Integrantes:</a:t>
            </a:r>
          </a:p>
          <a:p>
            <a:pPr algn="l"/>
            <a:r>
              <a:rPr lang="es-MX" sz="1400" b="1">
                <a:solidFill>
                  <a:srgbClr val="FFFFFF"/>
                </a:solidFill>
                <a:cs typeface="Calibri"/>
              </a:rPr>
              <a:t>Galindo García, Piero </a:t>
            </a:r>
            <a:r>
              <a:rPr lang="es-MX" sz="1400" b="1" err="1">
                <a:solidFill>
                  <a:srgbClr val="FFFFFF"/>
                </a:solidFill>
                <a:cs typeface="Calibri"/>
              </a:rPr>
              <a:t>Angel</a:t>
            </a:r>
            <a:r>
              <a:rPr lang="es-MX" sz="1400" b="1">
                <a:solidFill>
                  <a:srgbClr val="FFFFFF"/>
                </a:solidFill>
                <a:cs typeface="Calibri"/>
              </a:rPr>
              <a:t> </a:t>
            </a:r>
            <a:r>
              <a:rPr lang="es-MX" sz="1400" b="1" err="1">
                <a:solidFill>
                  <a:srgbClr val="FFFFFF"/>
                </a:solidFill>
                <a:cs typeface="Calibri"/>
              </a:rPr>
              <a:t>Giussepi</a:t>
            </a:r>
            <a:endParaRPr lang="es-MX" sz="1400" b="1">
              <a:solidFill>
                <a:srgbClr val="FFFFFF"/>
              </a:solidFill>
              <a:cs typeface="Calibri"/>
            </a:endParaRPr>
          </a:p>
          <a:p>
            <a:pPr algn="l"/>
            <a:r>
              <a:rPr lang="es-MX" sz="1400" b="1">
                <a:solidFill>
                  <a:srgbClr val="FFFFFF"/>
                </a:solidFill>
                <a:ea typeface="+mn-lt"/>
                <a:cs typeface="+mn-lt"/>
              </a:rPr>
              <a:t>Abanto Estrada, </a:t>
            </a:r>
            <a:r>
              <a:rPr lang="es-MX" sz="1400" b="1" err="1">
                <a:solidFill>
                  <a:srgbClr val="FFFFFF"/>
                </a:solidFill>
                <a:ea typeface="+mn-lt"/>
                <a:cs typeface="+mn-lt"/>
              </a:rPr>
              <a:t>Geosepe</a:t>
            </a:r>
            <a:r>
              <a:rPr lang="es-MX" sz="1400" b="1">
                <a:solidFill>
                  <a:srgbClr val="FFFFFF"/>
                </a:solidFill>
                <a:ea typeface="+mn-lt"/>
                <a:cs typeface="+mn-lt"/>
              </a:rPr>
              <a:t> Alexander</a:t>
            </a:r>
          </a:p>
          <a:p>
            <a:pPr algn="l"/>
            <a:r>
              <a:rPr lang="es-MX" sz="1400" b="1">
                <a:solidFill>
                  <a:srgbClr val="FFFFFF"/>
                </a:solidFill>
                <a:ea typeface="+mn-lt"/>
                <a:cs typeface="+mn-lt"/>
              </a:rPr>
              <a:t>Córdova Huamaní, Giomar André</a:t>
            </a:r>
          </a:p>
          <a:p>
            <a:pPr algn="l"/>
            <a:r>
              <a:rPr lang="es-MX" sz="1400" b="1">
                <a:solidFill>
                  <a:srgbClr val="FFFFFF"/>
                </a:solidFill>
                <a:cs typeface="Calibri"/>
              </a:rPr>
              <a:t>Ingeniero:</a:t>
            </a:r>
            <a:endParaRPr lang="es-MX" sz="1000" b="1">
              <a:solidFill>
                <a:srgbClr val="FFFFFF"/>
              </a:solidFill>
              <a:cs typeface="Calibri"/>
            </a:endParaRPr>
          </a:p>
          <a:p>
            <a:pPr algn="l"/>
            <a:r>
              <a:rPr lang="es-MX" sz="1400" b="1">
                <a:solidFill>
                  <a:srgbClr val="FFFFFF"/>
                </a:solidFill>
                <a:cs typeface="Calibri"/>
              </a:rPr>
              <a:t> Vallejos Pongo, Jean Carlo </a:t>
            </a:r>
            <a:r>
              <a:rPr lang="es-MX" sz="1400" b="1" err="1">
                <a:solidFill>
                  <a:srgbClr val="FFFFFF"/>
                </a:solidFill>
                <a:cs typeface="Calibri"/>
              </a:rPr>
              <a:t>Jesus</a:t>
            </a:r>
            <a:endParaRPr lang="es-MX" sz="1000" b="1">
              <a:solidFill>
                <a:srgbClr val="FFFFFF"/>
              </a:solidFill>
              <a:cs typeface="Calibri"/>
            </a:endParaRPr>
          </a:p>
          <a:p>
            <a:pPr algn="l"/>
            <a:endParaRPr lang="es-MX" sz="500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0577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2438A9F5-467E-473F-EE59-4D8C6DEC8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829" y="1409432"/>
            <a:ext cx="10088563" cy="1747838"/>
          </a:xfrm>
          <a:prstGeom prst="rect">
            <a:avLst/>
          </a:prstGeom>
        </p:spPr>
      </p:pic>
      <p:pic>
        <p:nvPicPr>
          <p:cNvPr id="5" name="Imagen 4" descr="Imagen que contiene Tabla">
            <a:extLst>
              <a:ext uri="{FF2B5EF4-FFF2-40B4-BE49-F238E27FC236}">
                <a16:creationId xmlns:a16="http://schemas.microsoft.com/office/drawing/2014/main" id="{4DF34F52-CC96-152F-F6D3-7355CDA16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829" y="3572813"/>
            <a:ext cx="10088563" cy="281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929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169D286-F4D7-4C8B-A6BD-D05384C7F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39E8235E-135E-4261-8F54-2B316E493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610728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D4ED8EC3-4D57-4620-93CE-4E6661F0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343079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3BCB34A-2F40-4F41-8488-A134C1C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5" y="340424"/>
            <a:ext cx="4630139" cy="5265795"/>
          </a:xfrm>
          <a:custGeom>
            <a:avLst/>
            <a:gdLst>
              <a:gd name="connsiteX0" fmla="*/ 0 w 4630139"/>
              <a:gd name="connsiteY0" fmla="*/ 0 h 5265795"/>
              <a:gd name="connsiteX1" fmla="*/ 4630139 w 4630139"/>
              <a:gd name="connsiteY1" fmla="*/ 0 h 5265795"/>
              <a:gd name="connsiteX2" fmla="*/ 4630139 w 4630139"/>
              <a:gd name="connsiteY2" fmla="*/ 5265795 h 5265795"/>
              <a:gd name="connsiteX3" fmla="*/ 0 w 4630139"/>
              <a:gd name="connsiteY3" fmla="*/ 5265795 h 526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139" h="5265795">
                <a:moveTo>
                  <a:pt x="0" y="0"/>
                </a:moveTo>
                <a:lnTo>
                  <a:pt x="4630139" y="0"/>
                </a:lnTo>
                <a:lnTo>
                  <a:pt x="4630139" y="5265795"/>
                </a:lnTo>
                <a:lnTo>
                  <a:pt x="0" y="52657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agen 5" descr="Imagen que contiene Tabla&#10;&#10;Descripción generada automáticamente">
            <a:extLst>
              <a:ext uri="{FF2B5EF4-FFF2-40B4-BE49-F238E27FC236}">
                <a16:creationId xmlns:a16="http://schemas.microsoft.com/office/drawing/2014/main" id="{3F9E433F-690C-E597-13A9-FAB53A19F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17" y="679132"/>
            <a:ext cx="4279635" cy="4575101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78382DC-4207-465E-B379-1E16448A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1780" y="1071563"/>
            <a:ext cx="7290218" cy="5242298"/>
          </a:xfrm>
          <a:custGeom>
            <a:avLst/>
            <a:gdLst>
              <a:gd name="connsiteX0" fmla="*/ 0 w 7290218"/>
              <a:gd name="connsiteY0" fmla="*/ 0 h 5242298"/>
              <a:gd name="connsiteX1" fmla="*/ 7290218 w 7290218"/>
              <a:gd name="connsiteY1" fmla="*/ 0 h 5242298"/>
              <a:gd name="connsiteX2" fmla="*/ 7290218 w 7290218"/>
              <a:gd name="connsiteY2" fmla="*/ 5242298 h 5242298"/>
              <a:gd name="connsiteX3" fmla="*/ 0 w 7290218"/>
              <a:gd name="connsiteY3" fmla="*/ 5242298 h 52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0218" h="5242298">
                <a:moveTo>
                  <a:pt x="0" y="0"/>
                </a:moveTo>
                <a:lnTo>
                  <a:pt x="7290218" y="0"/>
                </a:lnTo>
                <a:lnTo>
                  <a:pt x="7290218" y="5242298"/>
                </a:lnTo>
                <a:lnTo>
                  <a:pt x="0" y="52422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604BC486-45D3-3879-F9EB-6070DD46A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389" y="2851354"/>
            <a:ext cx="6736826" cy="197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503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A182C109-9E4C-3C96-8794-9411573CB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7622"/>
            <a:ext cx="12192000" cy="6894986"/>
            <a:chOff x="0" y="-7622"/>
            <a:chExt cx="12192000" cy="689498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C864660-C52B-BC40-9AE0-D900B4B67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-7621"/>
              <a:ext cx="12192000" cy="6887364"/>
            </a:xfrm>
            <a:prstGeom prst="rect">
              <a:avLst/>
            </a:prstGeom>
            <a:gradFill>
              <a:gsLst>
                <a:gs pos="8000">
                  <a:schemeClr val="accent5"/>
                </a:gs>
                <a:gs pos="100000">
                  <a:schemeClr val="accent2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FD81F2E-754B-ACB7-ECD1-E1DADAD07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9" y="0"/>
              <a:ext cx="8216919" cy="6887364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  <a:alpha val="79000"/>
                  </a:schemeClr>
                </a:gs>
                <a:gs pos="40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19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B2A2591-0296-4CF4-E75F-51D7CB8E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39978" y="-7622"/>
              <a:ext cx="8451623" cy="6887367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  <a:alpha val="67000"/>
                  </a:schemeClr>
                </a:gs>
                <a:gs pos="60000">
                  <a:schemeClr val="accent5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78A07A2-FD92-5AD1-01EE-9D7AEAB887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9127281" y="7060"/>
              <a:ext cx="3064320" cy="6872683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58000"/>
                  </a:schemeClr>
                </a:gs>
                <a:gs pos="41000">
                  <a:schemeClr val="accent2">
                    <a:alpha val="0"/>
                  </a:schemeClr>
                </a:gs>
              </a:gsLst>
              <a:lin ang="1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2" name="Imagen 1" descr="Texto&#10;&#10;Descripción generada automáticamente">
            <a:extLst>
              <a:ext uri="{FF2B5EF4-FFF2-40B4-BE49-F238E27FC236}">
                <a16:creationId xmlns:a16="http://schemas.microsoft.com/office/drawing/2014/main" id="{197FCD16-A250-3E51-7424-60EFAE8BD0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4" r="-1" b="-1"/>
          <a:stretch/>
        </p:blipFill>
        <p:spPr>
          <a:xfrm>
            <a:off x="567526" y="559901"/>
            <a:ext cx="11056947" cy="573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449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magen que contiene Escala de tiempo&#10;&#10;Descripción generada automáticamente">
            <a:extLst>
              <a:ext uri="{FF2B5EF4-FFF2-40B4-BE49-F238E27FC236}">
                <a16:creationId xmlns:a16="http://schemas.microsoft.com/office/drawing/2014/main" id="{92B1F5E5-8C52-FA41-AD5D-126C41212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88991"/>
            <a:ext cx="10905066" cy="4880016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311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A182C109-9E4C-3C96-8794-9411573CB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7622"/>
            <a:ext cx="12192000" cy="6894986"/>
            <a:chOff x="0" y="-7622"/>
            <a:chExt cx="12192000" cy="689498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C864660-C52B-BC40-9AE0-D900B4B67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-7621"/>
              <a:ext cx="12192000" cy="6887364"/>
            </a:xfrm>
            <a:prstGeom prst="rect">
              <a:avLst/>
            </a:prstGeom>
            <a:gradFill>
              <a:gsLst>
                <a:gs pos="8000">
                  <a:schemeClr val="accent5"/>
                </a:gs>
                <a:gs pos="100000">
                  <a:schemeClr val="accent2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FD81F2E-754B-ACB7-ECD1-E1DADAD07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9" y="0"/>
              <a:ext cx="8216919" cy="6887364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  <a:alpha val="79000"/>
                  </a:schemeClr>
                </a:gs>
                <a:gs pos="40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19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B2A2591-0296-4CF4-E75F-51D7CB8E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39978" y="-7622"/>
              <a:ext cx="8451623" cy="6887367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  <a:alpha val="67000"/>
                  </a:schemeClr>
                </a:gs>
                <a:gs pos="60000">
                  <a:schemeClr val="accent5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78A07A2-FD92-5AD1-01EE-9D7AEAB887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9127281" y="7060"/>
              <a:ext cx="3064320" cy="6872683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58000"/>
                  </a:schemeClr>
                </a:gs>
                <a:gs pos="41000">
                  <a:schemeClr val="accent2">
                    <a:alpha val="0"/>
                  </a:schemeClr>
                </a:gs>
              </a:gsLst>
              <a:lin ang="1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2" name="Imagen 1" descr="Texto&#10;&#10;Descripción generada automáticamente">
            <a:extLst>
              <a:ext uri="{FF2B5EF4-FFF2-40B4-BE49-F238E27FC236}">
                <a16:creationId xmlns:a16="http://schemas.microsoft.com/office/drawing/2014/main" id="{BAFACDEC-0426-A09A-3603-EEA7633955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9869"/>
          <a:stretch/>
        </p:blipFill>
        <p:spPr>
          <a:xfrm>
            <a:off x="567526" y="559901"/>
            <a:ext cx="11056947" cy="573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617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n 1" descr="Texto&#10;&#10;Descripción generada automáticamente">
            <a:extLst>
              <a:ext uri="{FF2B5EF4-FFF2-40B4-BE49-F238E27FC236}">
                <a16:creationId xmlns:a16="http://schemas.microsoft.com/office/drawing/2014/main" id="{FC87C6B4-62D6-B4E9-7CF3-A465509FC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88991"/>
            <a:ext cx="10905066" cy="4880016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946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A182C109-9E4C-3C96-8794-9411573CB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7622"/>
            <a:ext cx="12192000" cy="6894986"/>
            <a:chOff x="0" y="-7622"/>
            <a:chExt cx="12192000" cy="689498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C864660-C52B-BC40-9AE0-D900B4B67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-7621"/>
              <a:ext cx="12192000" cy="6887364"/>
            </a:xfrm>
            <a:prstGeom prst="rect">
              <a:avLst/>
            </a:prstGeom>
            <a:gradFill>
              <a:gsLst>
                <a:gs pos="8000">
                  <a:schemeClr val="accent5"/>
                </a:gs>
                <a:gs pos="100000">
                  <a:schemeClr val="accent2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FD81F2E-754B-ACB7-ECD1-E1DADAD07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9" y="0"/>
              <a:ext cx="8216919" cy="6887364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  <a:alpha val="79000"/>
                  </a:schemeClr>
                </a:gs>
                <a:gs pos="40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19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B2A2591-0296-4CF4-E75F-51D7CB8E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39978" y="-7622"/>
              <a:ext cx="8451623" cy="6887367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  <a:alpha val="67000"/>
                  </a:schemeClr>
                </a:gs>
                <a:gs pos="60000">
                  <a:schemeClr val="accent5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78A07A2-FD92-5AD1-01EE-9D7AEAB887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9127281" y="7060"/>
              <a:ext cx="3064320" cy="6872683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58000"/>
                  </a:schemeClr>
                </a:gs>
                <a:gs pos="41000">
                  <a:schemeClr val="accent2">
                    <a:alpha val="0"/>
                  </a:schemeClr>
                </a:gs>
              </a:gsLst>
              <a:lin ang="1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2" name="Imagen 1" descr="Texto&#10;&#10;Descripción generada automáticamente">
            <a:extLst>
              <a:ext uri="{FF2B5EF4-FFF2-40B4-BE49-F238E27FC236}">
                <a16:creationId xmlns:a16="http://schemas.microsoft.com/office/drawing/2014/main" id="{B4B4C02C-3887-A5EF-F05A-1408A71713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133" b="-1"/>
          <a:stretch/>
        </p:blipFill>
        <p:spPr>
          <a:xfrm>
            <a:off x="567526" y="559901"/>
            <a:ext cx="11056947" cy="573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013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n 1" descr="Imagen que contiene Texto&#10;&#10;Descripción generada automáticamente">
            <a:extLst>
              <a:ext uri="{FF2B5EF4-FFF2-40B4-BE49-F238E27FC236}">
                <a16:creationId xmlns:a16="http://schemas.microsoft.com/office/drawing/2014/main" id="{912A9680-2677-DAAA-1C7A-F272D3C87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296" y="643467"/>
            <a:ext cx="7403407" cy="5571065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36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A182C109-9E4C-3C96-8794-9411573CB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7622"/>
            <a:ext cx="12192000" cy="6894986"/>
            <a:chOff x="0" y="-7622"/>
            <a:chExt cx="12192000" cy="689498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C864660-C52B-BC40-9AE0-D900B4B67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-7621"/>
              <a:ext cx="12192000" cy="6887364"/>
            </a:xfrm>
            <a:prstGeom prst="rect">
              <a:avLst/>
            </a:prstGeom>
            <a:gradFill>
              <a:gsLst>
                <a:gs pos="8000">
                  <a:schemeClr val="accent5"/>
                </a:gs>
                <a:gs pos="100000">
                  <a:schemeClr val="accent2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FD81F2E-754B-ACB7-ECD1-E1DADAD07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9" y="0"/>
              <a:ext cx="8216919" cy="6887364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  <a:alpha val="79000"/>
                  </a:schemeClr>
                </a:gs>
                <a:gs pos="40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19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B2A2591-0296-4CF4-E75F-51D7CB8E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39978" y="-7622"/>
              <a:ext cx="8451623" cy="6887367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  <a:alpha val="67000"/>
                  </a:schemeClr>
                </a:gs>
                <a:gs pos="60000">
                  <a:schemeClr val="accent5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78A07A2-FD92-5AD1-01EE-9D7AEAB887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9127281" y="7060"/>
              <a:ext cx="3064320" cy="6872683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58000"/>
                  </a:schemeClr>
                </a:gs>
                <a:gs pos="41000">
                  <a:schemeClr val="accent2">
                    <a:alpha val="0"/>
                  </a:schemeClr>
                </a:gs>
              </a:gsLst>
              <a:lin ang="1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2" name="Imagen 1" descr="Texto&#10;&#10;Descripción generada automáticamente">
            <a:extLst>
              <a:ext uri="{FF2B5EF4-FFF2-40B4-BE49-F238E27FC236}">
                <a16:creationId xmlns:a16="http://schemas.microsoft.com/office/drawing/2014/main" id="{851E5AC2-0531-0563-6572-5B6CC89414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510"/>
          <a:stretch/>
        </p:blipFill>
        <p:spPr>
          <a:xfrm>
            <a:off x="567526" y="559901"/>
            <a:ext cx="11056947" cy="573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727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 descr="Imagen que contiene Texto&#10;&#10;Descripción generada automáticamente">
            <a:extLst>
              <a:ext uri="{FF2B5EF4-FFF2-40B4-BE49-F238E27FC236}">
                <a16:creationId xmlns:a16="http://schemas.microsoft.com/office/drawing/2014/main" id="{C01BD8D1-4136-43FF-A8D2-3AA625DBB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395" y="643466"/>
            <a:ext cx="10413210" cy="5571067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47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AF80E8-2B0B-62FF-29E1-BF515AF56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s-MX" sz="4000">
                <a:cs typeface="Calibri Light"/>
              </a:rPr>
              <a:t>Introducción</a:t>
            </a:r>
            <a:endParaRPr lang="es-MX" sz="400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77DC0B-D9F8-94A1-4BD3-2F8F71A91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 sz="2000">
                <a:ea typeface="Calibri"/>
                <a:cs typeface="Calibri"/>
              </a:rPr>
              <a:t>En este presente trabajo como equipo  utilizaremos la data de resultados deportivos del siguiente rango de años (2019 – 2020).</a:t>
            </a:r>
            <a:endParaRPr lang="es-MX" sz="2000"/>
          </a:p>
        </p:txBody>
      </p:sp>
      <p:pic>
        <p:nvPicPr>
          <p:cNvPr id="5" name="Picture 4" descr="Bombilla en fondo amarillo con rayos de luz y cable pintados">
            <a:extLst>
              <a:ext uri="{FF2B5EF4-FFF2-40B4-BE49-F238E27FC236}">
                <a16:creationId xmlns:a16="http://schemas.microsoft.com/office/drawing/2014/main" id="{03ACBFA6-E0D7-98CA-DD02-07CAE2E82D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789" r="1464" b="3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4568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A182C109-9E4C-3C96-8794-9411573CB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7622"/>
            <a:ext cx="12192000" cy="6894986"/>
            <a:chOff x="0" y="-7622"/>
            <a:chExt cx="12192000" cy="6894986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C864660-C52B-BC40-9AE0-D900B4B67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-7621"/>
              <a:ext cx="12192000" cy="6887364"/>
            </a:xfrm>
            <a:prstGeom prst="rect">
              <a:avLst/>
            </a:prstGeom>
            <a:gradFill>
              <a:gsLst>
                <a:gs pos="8000">
                  <a:schemeClr val="accent5"/>
                </a:gs>
                <a:gs pos="100000">
                  <a:schemeClr val="accent2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FD81F2E-754B-ACB7-ECD1-E1DADAD07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9" y="0"/>
              <a:ext cx="8216919" cy="6887364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  <a:alpha val="79000"/>
                  </a:schemeClr>
                </a:gs>
                <a:gs pos="40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19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B2A2591-0296-4CF4-E75F-51D7CB8E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39978" y="-7622"/>
              <a:ext cx="8451623" cy="6887367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  <a:alpha val="67000"/>
                  </a:schemeClr>
                </a:gs>
                <a:gs pos="60000">
                  <a:schemeClr val="accent5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78A07A2-FD92-5AD1-01EE-9D7AEAB887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9127281" y="7060"/>
              <a:ext cx="3064320" cy="6872683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58000"/>
                  </a:schemeClr>
                </a:gs>
                <a:gs pos="41000">
                  <a:schemeClr val="accent2">
                    <a:alpha val="0"/>
                  </a:schemeClr>
                </a:gs>
              </a:gsLst>
              <a:lin ang="1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2" name="Imagen 1" descr="Texto&#10;&#10;Descripción generada automáticamente">
            <a:extLst>
              <a:ext uri="{FF2B5EF4-FFF2-40B4-BE49-F238E27FC236}">
                <a16:creationId xmlns:a16="http://schemas.microsoft.com/office/drawing/2014/main" id="{B51B68E5-CFD3-0CC1-E059-EECB8D5BA0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722" b="1"/>
          <a:stretch/>
        </p:blipFill>
        <p:spPr>
          <a:xfrm>
            <a:off x="567526" y="559901"/>
            <a:ext cx="11056947" cy="573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152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 descr="Imagen que contiene Escala de tiempo&#10;&#10;Descripción generada automáticamente">
            <a:extLst>
              <a:ext uri="{FF2B5EF4-FFF2-40B4-BE49-F238E27FC236}">
                <a16:creationId xmlns:a16="http://schemas.microsoft.com/office/drawing/2014/main" id="{055C6C5A-821B-E4F0-8FE0-E83338829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022" y="643467"/>
            <a:ext cx="9323956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23611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A182C109-9E4C-3C96-8794-9411573CB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7622"/>
            <a:ext cx="12192000" cy="6894986"/>
            <a:chOff x="0" y="-7622"/>
            <a:chExt cx="12192000" cy="6894986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C864660-C52B-BC40-9AE0-D900B4B67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-7621"/>
              <a:ext cx="12192000" cy="6887364"/>
            </a:xfrm>
            <a:prstGeom prst="rect">
              <a:avLst/>
            </a:prstGeom>
            <a:gradFill>
              <a:gsLst>
                <a:gs pos="8000">
                  <a:schemeClr val="accent5"/>
                </a:gs>
                <a:gs pos="100000">
                  <a:schemeClr val="accent2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CFD81F2E-754B-ACB7-ECD1-E1DADAD07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9" y="0"/>
              <a:ext cx="8216919" cy="6887364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  <a:alpha val="79000"/>
                  </a:schemeClr>
                </a:gs>
                <a:gs pos="40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19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9B2A2591-0296-4CF4-E75F-51D7CB8E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39978" y="-7622"/>
              <a:ext cx="8451623" cy="6887367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  <a:alpha val="67000"/>
                  </a:schemeClr>
                </a:gs>
                <a:gs pos="60000">
                  <a:schemeClr val="accent5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078A07A2-FD92-5AD1-01EE-9D7AEAB887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9127281" y="7060"/>
              <a:ext cx="3064320" cy="6872683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58000"/>
                  </a:schemeClr>
                </a:gs>
                <a:gs pos="41000">
                  <a:schemeClr val="accent2">
                    <a:alpha val="0"/>
                  </a:schemeClr>
                </a:gs>
              </a:gsLst>
              <a:lin ang="1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2" name="Imagen 1" descr="Texto&#10;&#10;Descripción generada automáticamente">
            <a:extLst>
              <a:ext uri="{FF2B5EF4-FFF2-40B4-BE49-F238E27FC236}">
                <a16:creationId xmlns:a16="http://schemas.microsoft.com/office/drawing/2014/main" id="{4A0922AB-C12D-C132-1646-EAB8B02B17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992"/>
          <a:stretch/>
        </p:blipFill>
        <p:spPr>
          <a:xfrm>
            <a:off x="567526" y="559901"/>
            <a:ext cx="11056947" cy="573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787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0" name="Isosceles Triangle 7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 descr="Imagen que contiene Tabla&#10;&#10;Descripción generada automáticamente">
            <a:extLst>
              <a:ext uri="{FF2B5EF4-FFF2-40B4-BE49-F238E27FC236}">
                <a16:creationId xmlns:a16="http://schemas.microsoft.com/office/drawing/2014/main" id="{6EC926E9-3173-C324-EF90-296731805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996" y="643467"/>
            <a:ext cx="8074007" cy="5571065"/>
          </a:xfrm>
          <a:prstGeom prst="rect">
            <a:avLst/>
          </a:prstGeom>
          <a:ln>
            <a:noFill/>
          </a:ln>
        </p:spPr>
      </p:pic>
      <p:sp>
        <p:nvSpPr>
          <p:cNvPr id="82" name="Isosceles Triangle 8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984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182C109-9E4C-3C96-8794-9411573CB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7622"/>
            <a:ext cx="12192000" cy="6894986"/>
            <a:chOff x="0" y="-7622"/>
            <a:chExt cx="12192000" cy="6894986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1C864660-C52B-BC40-9AE0-D900B4B67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-7621"/>
              <a:ext cx="12192000" cy="6887364"/>
            </a:xfrm>
            <a:prstGeom prst="rect">
              <a:avLst/>
            </a:prstGeom>
            <a:gradFill>
              <a:gsLst>
                <a:gs pos="8000">
                  <a:schemeClr val="accent5"/>
                </a:gs>
                <a:gs pos="100000">
                  <a:schemeClr val="accent2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CFD81F2E-754B-ACB7-ECD1-E1DADAD07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9" y="0"/>
              <a:ext cx="8216919" cy="6887364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  <a:alpha val="79000"/>
                  </a:schemeClr>
                </a:gs>
                <a:gs pos="40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19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9B2A2591-0296-4CF4-E75F-51D7CB8E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39978" y="-7622"/>
              <a:ext cx="8451623" cy="6887367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  <a:alpha val="67000"/>
                  </a:schemeClr>
                </a:gs>
                <a:gs pos="60000">
                  <a:schemeClr val="accent5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078A07A2-FD92-5AD1-01EE-9D7AEAB887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9127281" y="7060"/>
              <a:ext cx="3064320" cy="6872683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58000"/>
                  </a:schemeClr>
                </a:gs>
                <a:gs pos="41000">
                  <a:schemeClr val="accent2">
                    <a:alpha val="0"/>
                  </a:schemeClr>
                </a:gs>
              </a:gsLst>
              <a:lin ang="1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2" name="Imagen 1" descr="Texto&#10;&#10;Descripción generada automáticamente">
            <a:extLst>
              <a:ext uri="{FF2B5EF4-FFF2-40B4-BE49-F238E27FC236}">
                <a16:creationId xmlns:a16="http://schemas.microsoft.com/office/drawing/2014/main" id="{1D3D0101-A3BF-AD15-020A-CF32460A27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32" r="-1" b="-1"/>
          <a:stretch/>
        </p:blipFill>
        <p:spPr>
          <a:xfrm>
            <a:off x="567526" y="559901"/>
            <a:ext cx="11056947" cy="573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6799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7" name="Isosceles Triangle 9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Isosceles Triangle 9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68160279-E3A9-0FE1-4FCB-0DB00995E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2" y="830836"/>
            <a:ext cx="11887199" cy="537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4788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roup 116">
            <a:extLst>
              <a:ext uri="{FF2B5EF4-FFF2-40B4-BE49-F238E27FC236}">
                <a16:creationId xmlns:a16="http://schemas.microsoft.com/office/drawing/2014/main" id="{A182C109-9E4C-3C96-8794-9411573CB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7622"/>
            <a:ext cx="12192000" cy="6894986"/>
            <a:chOff x="0" y="-7622"/>
            <a:chExt cx="12192000" cy="6894986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C864660-C52B-BC40-9AE0-D900B4B67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-7621"/>
              <a:ext cx="12192000" cy="6887364"/>
            </a:xfrm>
            <a:prstGeom prst="rect">
              <a:avLst/>
            </a:prstGeom>
            <a:gradFill>
              <a:gsLst>
                <a:gs pos="8000">
                  <a:schemeClr val="accent5"/>
                </a:gs>
                <a:gs pos="100000">
                  <a:schemeClr val="accent2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CFD81F2E-754B-ACB7-ECD1-E1DADAD07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9" y="0"/>
              <a:ext cx="8216919" cy="6887364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  <a:alpha val="79000"/>
                  </a:schemeClr>
                </a:gs>
                <a:gs pos="40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19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9B2A2591-0296-4CF4-E75F-51D7CB8E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39978" y="-7622"/>
              <a:ext cx="8451623" cy="6887367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  <a:alpha val="67000"/>
                  </a:schemeClr>
                </a:gs>
                <a:gs pos="60000">
                  <a:schemeClr val="accent5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078A07A2-FD92-5AD1-01EE-9D7AEAB887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9127281" y="7060"/>
              <a:ext cx="3064320" cy="6872683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58000"/>
                  </a:schemeClr>
                </a:gs>
                <a:gs pos="41000">
                  <a:schemeClr val="accent2">
                    <a:alpha val="0"/>
                  </a:schemeClr>
                </a:gs>
              </a:gsLst>
              <a:lin ang="1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2" name="Imagen 1" descr="Texto&#10;&#10;Descripción generada automáticamente">
            <a:extLst>
              <a:ext uri="{FF2B5EF4-FFF2-40B4-BE49-F238E27FC236}">
                <a16:creationId xmlns:a16="http://schemas.microsoft.com/office/drawing/2014/main" id="{57DBF44D-3E7E-E4D7-A10E-A91EBAFD9D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90" b="-1"/>
          <a:stretch/>
        </p:blipFill>
        <p:spPr>
          <a:xfrm>
            <a:off x="567526" y="559901"/>
            <a:ext cx="11056947" cy="573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3383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" name="Rectangle 10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Isosceles Triangle 111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 descr="Imagen que contiene Tabla&#10;&#10;Descripción generada automáticamente">
            <a:extLst>
              <a:ext uri="{FF2B5EF4-FFF2-40B4-BE49-F238E27FC236}">
                <a16:creationId xmlns:a16="http://schemas.microsoft.com/office/drawing/2014/main" id="{674112BE-439F-2848-A0ED-DA74F40FB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97" y="667367"/>
            <a:ext cx="11988187" cy="569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0696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0D72B0-C0AE-1025-1104-8435317EE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/>
              <a:t>Panel Power BI Service </a:t>
            </a:r>
          </a:p>
        </p:txBody>
      </p:sp>
      <p:sp>
        <p:nvSpPr>
          <p:cNvPr id="50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84E61423-DA7B-54FC-074B-6452DEA706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0048" y="2807208"/>
            <a:ext cx="3110775" cy="3410712"/>
          </a:xfrm>
        </p:spPr>
      </p:pic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6F7C96EC-979A-815C-76FA-F15548F698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8" r="39881"/>
          <a:stretch/>
        </p:blipFill>
        <p:spPr>
          <a:xfrm>
            <a:off x="5185304" y="640080"/>
            <a:ext cx="6580613" cy="62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4903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18">
            <a:extLst>
              <a:ext uri="{FF2B5EF4-FFF2-40B4-BE49-F238E27FC236}">
                <a16:creationId xmlns:a16="http://schemas.microsoft.com/office/drawing/2014/main" id="{FD073016-B734-483B-8953-5BADEE145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0"/>
            <a:ext cx="8157458" cy="6858000"/>
          </a:xfrm>
          <a:prstGeom prst="rect">
            <a:avLst/>
          </a:prstGeom>
          <a:gradFill>
            <a:gsLst>
              <a:gs pos="2000">
                <a:schemeClr val="accent1"/>
              </a:gs>
              <a:gs pos="78000">
                <a:schemeClr val="accent1">
                  <a:lumMod val="50000"/>
                </a:schemeClr>
              </a:gs>
              <a:gs pos="100000">
                <a:srgbClr val="000000">
                  <a:alpha val="85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20">
            <a:extLst>
              <a:ext uri="{FF2B5EF4-FFF2-40B4-BE49-F238E27FC236}">
                <a16:creationId xmlns:a16="http://schemas.microsoft.com/office/drawing/2014/main" id="{90A7EAB6-59D3-4325-8DE6-E0CA4009C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4537" y="1839884"/>
            <a:ext cx="8157460" cy="501768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0000"/>
                </a:schemeClr>
              </a:gs>
              <a:gs pos="100000">
                <a:srgbClr val="000000">
                  <a:alpha val="4400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2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63179" y="-33131"/>
            <a:ext cx="6857999" cy="6923403"/>
          </a:xfrm>
          <a:prstGeom prst="rect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41ED9989-A5FB-623B-22E3-DC301D15E7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132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044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79680C-FCFB-CCF0-4A2C-E596D4373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>
                <a:ea typeface="Calibri Light"/>
                <a:cs typeface="Calibri Light"/>
              </a:rPr>
              <a:t>Explicación del Caso de Uso: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162117-5453-E7EA-4E0B-F68972238E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127524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MX">
                <a:ea typeface="Calibri"/>
                <a:cs typeface="Calibri"/>
              </a:rPr>
              <a:t>Un usuario quiere visualizar los resultados de un mes determinado, obteniendo los siguientes resultados:  </a:t>
            </a:r>
          </a:p>
          <a:p>
            <a:pPr marL="0" indent="0">
              <a:buNone/>
            </a:pPr>
            <a:endParaRPr lang="es-MX">
              <a:ea typeface="Calibri"/>
              <a:cs typeface="Calibri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57CF7D9-66E4-49C1-9083-FB974BEA48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1" t="18354" r="2992"/>
          <a:stretch/>
        </p:blipFill>
        <p:spPr>
          <a:xfrm>
            <a:off x="1058159" y="2903456"/>
            <a:ext cx="10295641" cy="358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3183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2A3A86C6-86C4-49A9-B4E5-07E79F62B3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778764"/>
            <a:ext cx="11277600" cy="530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5024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0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63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2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F0C391B-C18A-05CF-460D-F1CB4FF458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133"/>
          <a:stretch/>
        </p:blipFill>
        <p:spPr>
          <a:xfrm>
            <a:off x="810648" y="643467"/>
            <a:ext cx="1057070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314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4087E04-C99E-4195-8EBA-1BD4C4511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B791AC-7337-46DA-B66B-FDB89A493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6858001"/>
            <a:chOff x="7467600" y="0"/>
            <a:chExt cx="47244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33FF6E8-7D52-4189-A347-8A63C30CA0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B1C304A-C36A-4CD1-8AB4-EA545D38E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FEFA492-1F90-4DD2-B51D-E6471B05E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custGeom>
            <a:avLst/>
            <a:gdLst>
              <a:gd name="connsiteX0" fmla="*/ 369702 w 12192002"/>
              <a:gd name="connsiteY0" fmla="*/ 6712169 h 6858000"/>
              <a:gd name="connsiteX1" fmla="*/ 366575 w 12192002"/>
              <a:gd name="connsiteY1" fmla="*/ 6715556 h 6858000"/>
              <a:gd name="connsiteX2" fmla="*/ 371637 w 12192002"/>
              <a:gd name="connsiteY2" fmla="*/ 6713954 h 6858000"/>
              <a:gd name="connsiteX3" fmla="*/ 7392322 w 12192002"/>
              <a:gd name="connsiteY3" fmla="*/ 6658238 h 6858000"/>
              <a:gd name="connsiteX4" fmla="*/ 7611337 w 12192002"/>
              <a:gd name="connsiteY4" fmla="*/ 6732821 h 6858000"/>
              <a:gd name="connsiteX5" fmla="*/ 7955762 w 12192002"/>
              <a:gd name="connsiteY5" fmla="*/ 6842006 h 6858000"/>
              <a:gd name="connsiteX6" fmla="*/ 7512455 w 12192002"/>
              <a:gd name="connsiteY6" fmla="*/ 6674734 h 6858000"/>
              <a:gd name="connsiteX7" fmla="*/ 9928143 w 12192002"/>
              <a:gd name="connsiteY7" fmla="*/ 6515312 h 6858000"/>
              <a:gd name="connsiteX8" fmla="*/ 9753801 w 12192002"/>
              <a:gd name="connsiteY8" fmla="*/ 6525103 h 6858000"/>
              <a:gd name="connsiteX9" fmla="*/ 9578027 w 12192002"/>
              <a:gd name="connsiteY9" fmla="*/ 6532104 h 6858000"/>
              <a:gd name="connsiteX10" fmla="*/ 9424342 w 12192002"/>
              <a:gd name="connsiteY10" fmla="*/ 6528403 h 6858000"/>
              <a:gd name="connsiteX11" fmla="*/ 9001907 w 12192002"/>
              <a:gd name="connsiteY11" fmla="*/ 6560369 h 6858000"/>
              <a:gd name="connsiteX12" fmla="*/ 8922138 w 12192002"/>
              <a:gd name="connsiteY12" fmla="*/ 6591702 h 6858000"/>
              <a:gd name="connsiteX13" fmla="*/ 9087550 w 12192002"/>
              <a:gd name="connsiteY13" fmla="*/ 6599765 h 6858000"/>
              <a:gd name="connsiteX14" fmla="*/ 9512475 w 12192002"/>
              <a:gd name="connsiteY14" fmla="*/ 6563693 h 6858000"/>
              <a:gd name="connsiteX15" fmla="*/ 9928143 w 12192002"/>
              <a:gd name="connsiteY15" fmla="*/ 6515312 h 6858000"/>
              <a:gd name="connsiteX16" fmla="*/ 9351220 w 12192002"/>
              <a:gd name="connsiteY16" fmla="*/ 6459370 h 6858000"/>
              <a:gd name="connsiteX17" fmla="*/ 8999756 w 12192002"/>
              <a:gd name="connsiteY17" fmla="*/ 6529929 h 6858000"/>
              <a:gd name="connsiteX18" fmla="*/ 9425830 w 12192002"/>
              <a:gd name="connsiteY18" fmla="*/ 6498517 h 6858000"/>
              <a:gd name="connsiteX19" fmla="*/ 9578307 w 12192002"/>
              <a:gd name="connsiteY19" fmla="*/ 6502035 h 6858000"/>
              <a:gd name="connsiteX20" fmla="*/ 9752771 w 12192002"/>
              <a:gd name="connsiteY20" fmla="*/ 6495471 h 6858000"/>
              <a:gd name="connsiteX21" fmla="*/ 9852779 w 12192002"/>
              <a:gd name="connsiteY21" fmla="*/ 6489665 h 6858000"/>
              <a:gd name="connsiteX22" fmla="*/ 9694862 w 12192002"/>
              <a:gd name="connsiteY22" fmla="*/ 6473140 h 6858000"/>
              <a:gd name="connsiteX23" fmla="*/ 9351220 w 12192002"/>
              <a:gd name="connsiteY23" fmla="*/ 6459370 h 6858000"/>
              <a:gd name="connsiteX24" fmla="*/ 1019354 w 12192002"/>
              <a:gd name="connsiteY24" fmla="*/ 6315006 h 6858000"/>
              <a:gd name="connsiteX25" fmla="*/ 441046 w 12192002"/>
              <a:gd name="connsiteY25" fmla="*/ 6691153 h 6858000"/>
              <a:gd name="connsiteX26" fmla="*/ 1019354 w 12192002"/>
              <a:gd name="connsiteY26" fmla="*/ 6315006 h 6858000"/>
              <a:gd name="connsiteX27" fmla="*/ 991680 w 12192002"/>
              <a:gd name="connsiteY27" fmla="*/ 6298413 h 6858000"/>
              <a:gd name="connsiteX28" fmla="*/ 409060 w 12192002"/>
              <a:gd name="connsiteY28" fmla="*/ 6671470 h 6858000"/>
              <a:gd name="connsiteX29" fmla="*/ 991680 w 12192002"/>
              <a:gd name="connsiteY29" fmla="*/ 6298413 h 6858000"/>
              <a:gd name="connsiteX30" fmla="*/ 7254615 w 12192002"/>
              <a:gd name="connsiteY30" fmla="*/ 5911918 h 6858000"/>
              <a:gd name="connsiteX31" fmla="*/ 7312589 w 12192002"/>
              <a:gd name="connsiteY31" fmla="*/ 5982309 h 6858000"/>
              <a:gd name="connsiteX32" fmla="*/ 7580896 w 12192002"/>
              <a:gd name="connsiteY32" fmla="*/ 6402069 h 6858000"/>
              <a:gd name="connsiteX33" fmla="*/ 7990862 w 12192002"/>
              <a:gd name="connsiteY33" fmla="*/ 6807025 h 6858000"/>
              <a:gd name="connsiteX34" fmla="*/ 7871964 w 12192002"/>
              <a:gd name="connsiteY34" fmla="*/ 6649139 h 6858000"/>
              <a:gd name="connsiteX35" fmla="*/ 7859674 w 12192002"/>
              <a:gd name="connsiteY35" fmla="*/ 6636358 h 6858000"/>
              <a:gd name="connsiteX36" fmla="*/ 7545050 w 12192002"/>
              <a:gd name="connsiteY36" fmla="*/ 6260110 h 6858000"/>
              <a:gd name="connsiteX37" fmla="*/ 7254615 w 12192002"/>
              <a:gd name="connsiteY37" fmla="*/ 5911918 h 6858000"/>
              <a:gd name="connsiteX38" fmla="*/ 9078855 w 12192002"/>
              <a:gd name="connsiteY38" fmla="*/ 5884754 h 6858000"/>
              <a:gd name="connsiteX39" fmla="*/ 8825188 w 12192002"/>
              <a:gd name="connsiteY39" fmla="*/ 6496752 h 6858000"/>
              <a:gd name="connsiteX40" fmla="*/ 9078855 w 12192002"/>
              <a:gd name="connsiteY40" fmla="*/ 5884754 h 6858000"/>
              <a:gd name="connsiteX41" fmla="*/ 9113805 w 12192002"/>
              <a:gd name="connsiteY41" fmla="*/ 5883072 h 6858000"/>
              <a:gd name="connsiteX42" fmla="*/ 8855200 w 12192002"/>
              <a:gd name="connsiteY42" fmla="*/ 6494950 h 6858000"/>
              <a:gd name="connsiteX43" fmla="*/ 9113805 w 12192002"/>
              <a:gd name="connsiteY43" fmla="*/ 5883072 h 6858000"/>
              <a:gd name="connsiteX44" fmla="*/ 9123940 w 12192002"/>
              <a:gd name="connsiteY44" fmla="*/ 5825040 h 6858000"/>
              <a:gd name="connsiteX45" fmla="*/ 9120846 w 12192002"/>
              <a:gd name="connsiteY45" fmla="*/ 5829053 h 6858000"/>
              <a:gd name="connsiteX46" fmla="*/ 9123267 w 12192002"/>
              <a:gd name="connsiteY46" fmla="*/ 5829425 h 6858000"/>
              <a:gd name="connsiteX47" fmla="*/ 103333 w 12192002"/>
              <a:gd name="connsiteY47" fmla="*/ 5699602 h 6858000"/>
              <a:gd name="connsiteX48" fmla="*/ 233938 w 12192002"/>
              <a:gd name="connsiteY48" fmla="*/ 5809416 h 6858000"/>
              <a:gd name="connsiteX49" fmla="*/ 883580 w 12192002"/>
              <a:gd name="connsiteY49" fmla="*/ 6180710 h 6858000"/>
              <a:gd name="connsiteX50" fmla="*/ 487337 w 12192002"/>
              <a:gd name="connsiteY50" fmla="*/ 5950182 h 6858000"/>
              <a:gd name="connsiteX51" fmla="*/ 354051 w 12192002"/>
              <a:gd name="connsiteY51" fmla="*/ 5854912 h 6858000"/>
              <a:gd name="connsiteX52" fmla="*/ 195436 w 12192002"/>
              <a:gd name="connsiteY52" fmla="*/ 5755068 h 6858000"/>
              <a:gd name="connsiteX53" fmla="*/ 5539432 w 12192002"/>
              <a:gd name="connsiteY53" fmla="*/ 5642928 h 6858000"/>
              <a:gd name="connsiteX54" fmla="*/ 5555462 w 12192002"/>
              <a:gd name="connsiteY54" fmla="*/ 5694454 h 6858000"/>
              <a:gd name="connsiteX55" fmla="*/ 5828270 w 12192002"/>
              <a:gd name="connsiteY55" fmla="*/ 6320663 h 6858000"/>
              <a:gd name="connsiteX56" fmla="*/ 5947416 w 12192002"/>
              <a:gd name="connsiteY56" fmla="*/ 6574846 h 6858000"/>
              <a:gd name="connsiteX57" fmla="*/ 5539432 w 12192002"/>
              <a:gd name="connsiteY57" fmla="*/ 5642928 h 6858000"/>
              <a:gd name="connsiteX58" fmla="*/ 51253 w 12192002"/>
              <a:gd name="connsiteY58" fmla="*/ 5631825 h 6858000"/>
              <a:gd name="connsiteX59" fmla="*/ 211622 w 12192002"/>
              <a:gd name="connsiteY59" fmla="*/ 5728803 h 6858000"/>
              <a:gd name="connsiteX60" fmla="*/ 371652 w 12192002"/>
              <a:gd name="connsiteY60" fmla="*/ 5829062 h 6858000"/>
              <a:gd name="connsiteX61" fmla="*/ 505903 w 12192002"/>
              <a:gd name="connsiteY61" fmla="*/ 5925221 h 6858000"/>
              <a:gd name="connsiteX62" fmla="*/ 899240 w 12192002"/>
              <a:gd name="connsiteY62" fmla="*/ 6153068 h 6858000"/>
              <a:gd name="connsiteX63" fmla="*/ 988114 w 12192002"/>
              <a:gd name="connsiteY63" fmla="*/ 6174204 h 6858000"/>
              <a:gd name="connsiteX64" fmla="*/ 845971 w 12192002"/>
              <a:gd name="connsiteY64" fmla="*/ 6067177 h 6858000"/>
              <a:gd name="connsiteX65" fmla="*/ 448057 w 12192002"/>
              <a:gd name="connsiteY65" fmla="*/ 5841376 h 6858000"/>
              <a:gd name="connsiteX66" fmla="*/ 51253 w 12192002"/>
              <a:gd name="connsiteY66" fmla="*/ 5631825 h 6858000"/>
              <a:gd name="connsiteX67" fmla="*/ 2606687 w 12192002"/>
              <a:gd name="connsiteY67" fmla="*/ 5630718 h 6858000"/>
              <a:gd name="connsiteX68" fmla="*/ 2645658 w 12192002"/>
              <a:gd name="connsiteY68" fmla="*/ 6640259 h 6858000"/>
              <a:gd name="connsiteX69" fmla="*/ 2606687 w 12192002"/>
              <a:gd name="connsiteY69" fmla="*/ 5630718 h 6858000"/>
              <a:gd name="connsiteX70" fmla="*/ 10097724 w 12192002"/>
              <a:gd name="connsiteY70" fmla="*/ 5591852 h 6858000"/>
              <a:gd name="connsiteX71" fmla="*/ 9645248 w 12192002"/>
              <a:gd name="connsiteY71" fmla="*/ 5630119 h 6858000"/>
              <a:gd name="connsiteX72" fmla="*/ 9543858 w 12192002"/>
              <a:gd name="connsiteY72" fmla="*/ 5650510 h 6858000"/>
              <a:gd name="connsiteX73" fmla="*/ 9681648 w 12192002"/>
              <a:gd name="connsiteY73" fmla="*/ 5629828 h 6858000"/>
              <a:gd name="connsiteX74" fmla="*/ 10557846 w 12192002"/>
              <a:gd name="connsiteY74" fmla="*/ 5601337 h 6858000"/>
              <a:gd name="connsiteX75" fmla="*/ 10301704 w 12192002"/>
              <a:gd name="connsiteY75" fmla="*/ 5598847 h 6858000"/>
              <a:gd name="connsiteX76" fmla="*/ 10250553 w 12192002"/>
              <a:gd name="connsiteY76" fmla="*/ 5595539 h 6858000"/>
              <a:gd name="connsiteX77" fmla="*/ 10097724 w 12192002"/>
              <a:gd name="connsiteY77" fmla="*/ 5591852 h 6858000"/>
              <a:gd name="connsiteX78" fmla="*/ 3642057 w 12192002"/>
              <a:gd name="connsiteY78" fmla="*/ 5573487 h 6858000"/>
              <a:gd name="connsiteX79" fmla="*/ 3632981 w 12192002"/>
              <a:gd name="connsiteY79" fmla="*/ 5579437 h 6858000"/>
              <a:gd name="connsiteX80" fmla="*/ 3382436 w 12192002"/>
              <a:gd name="connsiteY80" fmla="*/ 5952726 h 6858000"/>
              <a:gd name="connsiteX81" fmla="*/ 3191929 w 12192002"/>
              <a:gd name="connsiteY81" fmla="*/ 6662669 h 6858000"/>
              <a:gd name="connsiteX82" fmla="*/ 3369898 w 12192002"/>
              <a:gd name="connsiteY82" fmla="*/ 6081771 h 6858000"/>
              <a:gd name="connsiteX83" fmla="*/ 3642057 w 12192002"/>
              <a:gd name="connsiteY83" fmla="*/ 5573487 h 6858000"/>
              <a:gd name="connsiteX84" fmla="*/ 7015907 w 12192002"/>
              <a:gd name="connsiteY84" fmla="*/ 5541548 h 6858000"/>
              <a:gd name="connsiteX85" fmla="*/ 7259646 w 12192002"/>
              <a:gd name="connsiteY85" fmla="*/ 5765985 h 6858000"/>
              <a:gd name="connsiteX86" fmla="*/ 7741483 w 12192002"/>
              <a:gd name="connsiteY86" fmla="*/ 6279980 h 6858000"/>
              <a:gd name="connsiteX87" fmla="*/ 8008941 w 12192002"/>
              <a:gd name="connsiteY87" fmla="*/ 6733560 h 6858000"/>
              <a:gd name="connsiteX88" fmla="*/ 7999234 w 12192002"/>
              <a:gd name="connsiteY88" fmla="*/ 6610993 h 6858000"/>
              <a:gd name="connsiteX89" fmla="*/ 7715154 w 12192002"/>
              <a:gd name="connsiteY89" fmla="*/ 6197148 h 6858000"/>
              <a:gd name="connsiteX90" fmla="*/ 7271900 w 12192002"/>
              <a:gd name="connsiteY90" fmla="*/ 5734551 h 6858000"/>
              <a:gd name="connsiteX91" fmla="*/ 7015907 w 12192002"/>
              <a:gd name="connsiteY91" fmla="*/ 5541548 h 6858000"/>
              <a:gd name="connsiteX92" fmla="*/ 2650666 w 12192002"/>
              <a:gd name="connsiteY92" fmla="*/ 5530686 h 6858000"/>
              <a:gd name="connsiteX93" fmla="*/ 2650249 w 12192002"/>
              <a:gd name="connsiteY93" fmla="*/ 5532101 h 6858000"/>
              <a:gd name="connsiteX94" fmla="*/ 2663808 w 12192002"/>
              <a:gd name="connsiteY94" fmla="*/ 6535215 h 6858000"/>
              <a:gd name="connsiteX95" fmla="*/ 2665418 w 12192002"/>
              <a:gd name="connsiteY95" fmla="*/ 6132756 h 6858000"/>
              <a:gd name="connsiteX96" fmla="*/ 2650666 w 12192002"/>
              <a:gd name="connsiteY96" fmla="*/ 5530686 h 6858000"/>
              <a:gd name="connsiteX97" fmla="*/ 10218664 w 12192002"/>
              <a:gd name="connsiteY97" fmla="*/ 5525300 h 6858000"/>
              <a:gd name="connsiteX98" fmla="*/ 10086154 w 12192002"/>
              <a:gd name="connsiteY98" fmla="*/ 5525937 h 6858000"/>
              <a:gd name="connsiteX99" fmla="*/ 9778614 w 12192002"/>
              <a:gd name="connsiteY99" fmla="*/ 5550189 h 6858000"/>
              <a:gd name="connsiteX100" fmla="*/ 9601703 w 12192002"/>
              <a:gd name="connsiteY100" fmla="*/ 5605852 h 6858000"/>
              <a:gd name="connsiteX101" fmla="*/ 9641684 w 12192002"/>
              <a:gd name="connsiteY101" fmla="*/ 5600203 h 6858000"/>
              <a:gd name="connsiteX102" fmla="*/ 10252799 w 12192002"/>
              <a:gd name="connsiteY102" fmla="*/ 5564971 h 6858000"/>
              <a:gd name="connsiteX103" fmla="*/ 10304297 w 12192002"/>
              <a:gd name="connsiteY103" fmla="*/ 5568822 h 6858000"/>
              <a:gd name="connsiteX104" fmla="*/ 10533945 w 12192002"/>
              <a:gd name="connsiteY104" fmla="*/ 5573703 h 6858000"/>
              <a:gd name="connsiteX105" fmla="*/ 10446061 w 12192002"/>
              <a:gd name="connsiteY105" fmla="*/ 5555562 h 6858000"/>
              <a:gd name="connsiteX106" fmla="*/ 10360877 w 12192002"/>
              <a:gd name="connsiteY106" fmla="*/ 5538004 h 6858000"/>
              <a:gd name="connsiteX107" fmla="*/ 10218664 w 12192002"/>
              <a:gd name="connsiteY107" fmla="*/ 5525300 h 6858000"/>
              <a:gd name="connsiteX108" fmla="*/ 6946849 w 12192002"/>
              <a:gd name="connsiteY108" fmla="*/ 5523271 h 6858000"/>
              <a:gd name="connsiteX109" fmla="*/ 6946972 w 12192002"/>
              <a:gd name="connsiteY109" fmla="*/ 5526491 h 6858000"/>
              <a:gd name="connsiteX110" fmla="*/ 7105827 w 12192002"/>
              <a:gd name="connsiteY110" fmla="*/ 5718700 h 6858000"/>
              <a:gd name="connsiteX111" fmla="*/ 7126431 w 12192002"/>
              <a:gd name="connsiteY111" fmla="*/ 5737872 h 6858000"/>
              <a:gd name="connsiteX112" fmla="*/ 7567269 w 12192002"/>
              <a:gd name="connsiteY112" fmla="*/ 6240461 h 6858000"/>
              <a:gd name="connsiteX113" fmla="*/ 7880270 w 12192002"/>
              <a:gd name="connsiteY113" fmla="*/ 6615176 h 6858000"/>
              <a:gd name="connsiteX114" fmla="*/ 7892560 w 12192002"/>
              <a:gd name="connsiteY114" fmla="*/ 6627949 h 6858000"/>
              <a:gd name="connsiteX115" fmla="*/ 7971643 w 12192002"/>
              <a:gd name="connsiteY115" fmla="*/ 6718236 h 6858000"/>
              <a:gd name="connsiteX116" fmla="*/ 7719359 w 12192002"/>
              <a:gd name="connsiteY116" fmla="*/ 6299011 h 6858000"/>
              <a:gd name="connsiteX117" fmla="*/ 7240170 w 12192002"/>
              <a:gd name="connsiteY117" fmla="*/ 5787985 h 6858000"/>
              <a:gd name="connsiteX118" fmla="*/ 6946849 w 12192002"/>
              <a:gd name="connsiteY118" fmla="*/ 5523271 h 6858000"/>
              <a:gd name="connsiteX119" fmla="*/ 2680277 w 12192002"/>
              <a:gd name="connsiteY119" fmla="*/ 5479204 h 6858000"/>
              <a:gd name="connsiteX120" fmla="*/ 2678972 w 12192002"/>
              <a:gd name="connsiteY120" fmla="*/ 5481582 h 6858000"/>
              <a:gd name="connsiteX121" fmla="*/ 2696666 w 12192002"/>
              <a:gd name="connsiteY121" fmla="*/ 6133836 h 6858000"/>
              <a:gd name="connsiteX122" fmla="*/ 2695769 w 12192002"/>
              <a:gd name="connsiteY122" fmla="*/ 6390955 h 6858000"/>
              <a:gd name="connsiteX123" fmla="*/ 2739893 w 12192002"/>
              <a:gd name="connsiteY123" fmla="*/ 6108357 h 6858000"/>
              <a:gd name="connsiteX124" fmla="*/ 2680277 w 12192002"/>
              <a:gd name="connsiteY124" fmla="*/ 5479204 h 6858000"/>
              <a:gd name="connsiteX125" fmla="*/ 1132195 w 12192002"/>
              <a:gd name="connsiteY125" fmla="*/ 5467980 h 6858000"/>
              <a:gd name="connsiteX126" fmla="*/ 1679056 w 12192002"/>
              <a:gd name="connsiteY126" fmla="*/ 5516907 h 6858000"/>
              <a:gd name="connsiteX127" fmla="*/ 2128648 w 12192002"/>
              <a:gd name="connsiteY127" fmla="*/ 5474249 h 6858000"/>
              <a:gd name="connsiteX128" fmla="*/ 1825619 w 12192002"/>
              <a:gd name="connsiteY128" fmla="*/ 5478447 h 6858000"/>
              <a:gd name="connsiteX129" fmla="*/ 1737798 w 12192002"/>
              <a:gd name="connsiteY129" fmla="*/ 5483353 h 6858000"/>
              <a:gd name="connsiteX130" fmla="*/ 1132195 w 12192002"/>
              <a:gd name="connsiteY130" fmla="*/ 5467980 h 6858000"/>
              <a:gd name="connsiteX131" fmla="*/ 10104407 w 12192002"/>
              <a:gd name="connsiteY131" fmla="*/ 5458317 h 6858000"/>
              <a:gd name="connsiteX132" fmla="*/ 9704375 w 12192002"/>
              <a:gd name="connsiteY132" fmla="*/ 5536349 h 6858000"/>
              <a:gd name="connsiteX133" fmla="*/ 9773804 w 12192002"/>
              <a:gd name="connsiteY133" fmla="*/ 5519543 h 6858000"/>
              <a:gd name="connsiteX134" fmla="*/ 10086605 w 12192002"/>
              <a:gd name="connsiteY134" fmla="*/ 5494992 h 6858000"/>
              <a:gd name="connsiteX135" fmla="*/ 10367276 w 12192002"/>
              <a:gd name="connsiteY135" fmla="*/ 5507848 h 6858000"/>
              <a:gd name="connsiteX136" fmla="*/ 10454262 w 12192002"/>
              <a:gd name="connsiteY136" fmla="*/ 5525798 h 6858000"/>
              <a:gd name="connsiteX137" fmla="*/ 10569223 w 12192002"/>
              <a:gd name="connsiteY137" fmla="*/ 5547311 h 6858000"/>
              <a:gd name="connsiteX138" fmla="*/ 10104407 w 12192002"/>
              <a:gd name="connsiteY138" fmla="*/ 5458317 h 6858000"/>
              <a:gd name="connsiteX139" fmla="*/ 6861797 w 12192002"/>
              <a:gd name="connsiteY139" fmla="*/ 5419899 h 6858000"/>
              <a:gd name="connsiteX140" fmla="*/ 6879594 w 12192002"/>
              <a:gd name="connsiteY140" fmla="*/ 5424547 h 6858000"/>
              <a:gd name="connsiteX141" fmla="*/ 7789028 w 12192002"/>
              <a:gd name="connsiteY141" fmla="*/ 6212316 h 6858000"/>
              <a:gd name="connsiteX142" fmla="*/ 8093600 w 12192002"/>
              <a:gd name="connsiteY142" fmla="*/ 6710671 h 6858000"/>
              <a:gd name="connsiteX143" fmla="*/ 8129425 w 12192002"/>
              <a:gd name="connsiteY143" fmla="*/ 6854298 h 6858000"/>
              <a:gd name="connsiteX144" fmla="*/ 8130898 w 12192002"/>
              <a:gd name="connsiteY144" fmla="*/ 6857998 h 6858000"/>
              <a:gd name="connsiteX145" fmla="*/ 7899365 w 12192002"/>
              <a:gd name="connsiteY145" fmla="*/ 6857998 h 6858000"/>
              <a:gd name="connsiteX146" fmla="*/ 7761176 w 12192002"/>
              <a:gd name="connsiteY146" fmla="*/ 6816656 h 6858000"/>
              <a:gd name="connsiteX147" fmla="*/ 7602080 w 12192002"/>
              <a:gd name="connsiteY147" fmla="*/ 6760867 h 6858000"/>
              <a:gd name="connsiteX148" fmla="*/ 7289862 w 12192002"/>
              <a:gd name="connsiteY148" fmla="*/ 6659827 h 6858000"/>
              <a:gd name="connsiteX149" fmla="*/ 7582411 w 12192002"/>
              <a:gd name="connsiteY149" fmla="*/ 6784122 h 6858000"/>
              <a:gd name="connsiteX150" fmla="*/ 7605759 w 12192002"/>
              <a:gd name="connsiteY150" fmla="*/ 6793465 h 6858000"/>
              <a:gd name="connsiteX151" fmla="*/ 7737910 w 12192002"/>
              <a:gd name="connsiteY151" fmla="*/ 6840638 h 6858000"/>
              <a:gd name="connsiteX152" fmla="*/ 7826532 w 12192002"/>
              <a:gd name="connsiteY152" fmla="*/ 6857999 h 6858000"/>
              <a:gd name="connsiteX153" fmla="*/ 7696096 w 12192002"/>
              <a:gd name="connsiteY153" fmla="*/ 6857999 h 6858000"/>
              <a:gd name="connsiteX154" fmla="*/ 7594081 w 12192002"/>
              <a:gd name="connsiteY154" fmla="*/ 6821149 h 6858000"/>
              <a:gd name="connsiteX155" fmla="*/ 7570734 w 12192002"/>
              <a:gd name="connsiteY155" fmla="*/ 6811799 h 6858000"/>
              <a:gd name="connsiteX156" fmla="*/ 7271814 w 12192002"/>
              <a:gd name="connsiteY156" fmla="*/ 6684601 h 6858000"/>
              <a:gd name="connsiteX157" fmla="*/ 7585232 w 12192002"/>
              <a:gd name="connsiteY157" fmla="*/ 6850060 h 6858000"/>
              <a:gd name="connsiteX158" fmla="*/ 7613775 w 12192002"/>
              <a:gd name="connsiteY158" fmla="*/ 6857998 h 6858000"/>
              <a:gd name="connsiteX159" fmla="*/ 7522197 w 12192002"/>
              <a:gd name="connsiteY159" fmla="*/ 6857998 h 6858000"/>
              <a:gd name="connsiteX160" fmla="*/ 7410696 w 12192002"/>
              <a:gd name="connsiteY160" fmla="*/ 6803861 h 6858000"/>
              <a:gd name="connsiteX161" fmla="*/ 7088673 w 12192002"/>
              <a:gd name="connsiteY161" fmla="*/ 6610396 h 6858000"/>
              <a:gd name="connsiteX162" fmla="*/ 7090188 w 12192002"/>
              <a:gd name="connsiteY162" fmla="*/ 6584365 h 6858000"/>
              <a:gd name="connsiteX163" fmla="*/ 7780046 w 12192002"/>
              <a:gd name="connsiteY163" fmla="*/ 6711283 h 6858000"/>
              <a:gd name="connsiteX164" fmla="*/ 7944957 w 12192002"/>
              <a:gd name="connsiteY164" fmla="*/ 6799347 h 6858000"/>
              <a:gd name="connsiteX165" fmla="*/ 7601828 w 12192002"/>
              <a:gd name="connsiteY165" fmla="*/ 6503934 h 6858000"/>
              <a:gd name="connsiteX166" fmla="*/ 7042773 w 12192002"/>
              <a:gd name="connsiteY166" fmla="*/ 5734011 h 6858000"/>
              <a:gd name="connsiteX167" fmla="*/ 6844835 w 12192002"/>
              <a:gd name="connsiteY167" fmla="*/ 5424988 h 6858000"/>
              <a:gd name="connsiteX168" fmla="*/ 6861797 w 12192002"/>
              <a:gd name="connsiteY168" fmla="*/ 5419899 h 6858000"/>
              <a:gd name="connsiteX169" fmla="*/ 1456157 w 12192002"/>
              <a:gd name="connsiteY169" fmla="*/ 5371404 h 6858000"/>
              <a:gd name="connsiteX170" fmla="*/ 1244432 w 12192002"/>
              <a:gd name="connsiteY170" fmla="*/ 5385601 h 6858000"/>
              <a:gd name="connsiteX171" fmla="*/ 973990 w 12192002"/>
              <a:gd name="connsiteY171" fmla="*/ 5424940 h 6858000"/>
              <a:gd name="connsiteX172" fmla="*/ 1103809 w 12192002"/>
              <a:gd name="connsiteY172" fmla="*/ 5433720 h 6858000"/>
              <a:gd name="connsiteX173" fmla="*/ 1123454 w 12192002"/>
              <a:gd name="connsiteY173" fmla="*/ 5435727 h 6858000"/>
              <a:gd name="connsiteX174" fmla="*/ 1737017 w 12192002"/>
              <a:gd name="connsiteY174" fmla="*/ 5452183 h 6858000"/>
              <a:gd name="connsiteX175" fmla="*/ 1824397 w 12192002"/>
              <a:gd name="connsiteY175" fmla="*/ 5447757 h 6858000"/>
              <a:gd name="connsiteX176" fmla="*/ 2070059 w 12192002"/>
              <a:gd name="connsiteY176" fmla="*/ 5441660 h 6858000"/>
              <a:gd name="connsiteX177" fmla="*/ 1456157 w 12192002"/>
              <a:gd name="connsiteY177" fmla="*/ 5371404 h 6858000"/>
              <a:gd name="connsiteX178" fmla="*/ 4988186 w 12192002"/>
              <a:gd name="connsiteY178" fmla="*/ 5216467 h 6858000"/>
              <a:gd name="connsiteX179" fmla="*/ 4777334 w 12192002"/>
              <a:gd name="connsiteY179" fmla="*/ 5406072 h 6858000"/>
              <a:gd name="connsiteX180" fmla="*/ 4718341 w 12192002"/>
              <a:gd name="connsiteY180" fmla="*/ 5468043 h 6858000"/>
              <a:gd name="connsiteX181" fmla="*/ 4604655 w 12192002"/>
              <a:gd name="connsiteY181" fmla="*/ 5583434 h 6858000"/>
              <a:gd name="connsiteX182" fmla="*/ 4565074 w 12192002"/>
              <a:gd name="connsiteY182" fmla="*/ 5618550 h 6858000"/>
              <a:gd name="connsiteX183" fmla="*/ 4988186 w 12192002"/>
              <a:gd name="connsiteY183" fmla="*/ 5216467 h 6858000"/>
              <a:gd name="connsiteX184" fmla="*/ 4978032 w 12192002"/>
              <a:gd name="connsiteY184" fmla="*/ 5183809 h 6858000"/>
              <a:gd name="connsiteX185" fmla="*/ 4463413 w 12192002"/>
              <a:gd name="connsiteY185" fmla="*/ 5615162 h 6858000"/>
              <a:gd name="connsiteX186" fmla="*/ 4358134 w 12192002"/>
              <a:gd name="connsiteY186" fmla="*/ 5742791 h 6858000"/>
              <a:gd name="connsiteX187" fmla="*/ 4376219 w 12192002"/>
              <a:gd name="connsiteY187" fmla="*/ 5729027 h 6858000"/>
              <a:gd name="connsiteX188" fmla="*/ 4582340 w 12192002"/>
              <a:gd name="connsiteY188" fmla="*/ 5561037 h 6858000"/>
              <a:gd name="connsiteX189" fmla="*/ 4694684 w 12192002"/>
              <a:gd name="connsiteY189" fmla="*/ 5447098 h 6858000"/>
              <a:gd name="connsiteX190" fmla="*/ 4754123 w 12192002"/>
              <a:gd name="connsiteY190" fmla="*/ 5384643 h 6858000"/>
              <a:gd name="connsiteX191" fmla="*/ 4978032 w 12192002"/>
              <a:gd name="connsiteY191" fmla="*/ 5183809 h 6858000"/>
              <a:gd name="connsiteX192" fmla="*/ 7427076 w 12192002"/>
              <a:gd name="connsiteY192" fmla="*/ 5142684 h 6858000"/>
              <a:gd name="connsiteX193" fmla="*/ 7485963 w 12192002"/>
              <a:gd name="connsiteY193" fmla="*/ 5174783 h 6858000"/>
              <a:gd name="connsiteX194" fmla="*/ 7719410 w 12192002"/>
              <a:gd name="connsiteY194" fmla="*/ 5357281 h 6858000"/>
              <a:gd name="connsiteX195" fmla="*/ 7907163 w 12192002"/>
              <a:gd name="connsiteY195" fmla="*/ 5546863 h 6858000"/>
              <a:gd name="connsiteX196" fmla="*/ 7956656 w 12192002"/>
              <a:gd name="connsiteY196" fmla="*/ 5615961 h 6858000"/>
              <a:gd name="connsiteX197" fmla="*/ 8023445 w 12192002"/>
              <a:gd name="connsiteY197" fmla="*/ 5705642 h 6858000"/>
              <a:gd name="connsiteX198" fmla="*/ 7754656 w 12192002"/>
              <a:gd name="connsiteY198" fmla="*/ 5341546 h 6858000"/>
              <a:gd name="connsiteX199" fmla="*/ 7427076 w 12192002"/>
              <a:gd name="connsiteY199" fmla="*/ 5142684 h 6858000"/>
              <a:gd name="connsiteX200" fmla="*/ 7312201 w 12192002"/>
              <a:gd name="connsiteY200" fmla="*/ 5128278 h 6858000"/>
              <a:gd name="connsiteX201" fmla="*/ 7343603 w 12192002"/>
              <a:gd name="connsiteY201" fmla="*/ 5149746 h 6858000"/>
              <a:gd name="connsiteX202" fmla="*/ 7791759 w 12192002"/>
              <a:gd name="connsiteY202" fmla="*/ 5515717 h 6858000"/>
              <a:gd name="connsiteX203" fmla="*/ 7825280 w 12192002"/>
              <a:gd name="connsiteY203" fmla="*/ 5551608 h 6858000"/>
              <a:gd name="connsiteX204" fmla="*/ 7982410 w 12192002"/>
              <a:gd name="connsiteY204" fmla="*/ 5702551 h 6858000"/>
              <a:gd name="connsiteX205" fmla="*/ 7932408 w 12192002"/>
              <a:gd name="connsiteY205" fmla="*/ 5632736 h 6858000"/>
              <a:gd name="connsiteX206" fmla="*/ 7883927 w 12192002"/>
              <a:gd name="connsiteY206" fmla="*/ 5565087 h 6858000"/>
              <a:gd name="connsiteX207" fmla="*/ 7699832 w 12192002"/>
              <a:gd name="connsiteY207" fmla="*/ 5379904 h 6858000"/>
              <a:gd name="connsiteX208" fmla="*/ 7470240 w 12192002"/>
              <a:gd name="connsiteY208" fmla="*/ 5200559 h 6858000"/>
              <a:gd name="connsiteX209" fmla="*/ 7312201 w 12192002"/>
              <a:gd name="connsiteY209" fmla="*/ 5128278 h 6858000"/>
              <a:gd name="connsiteX210" fmla="*/ 7244057 w 12192002"/>
              <a:gd name="connsiteY210" fmla="*/ 5124233 h 6858000"/>
              <a:gd name="connsiteX211" fmla="*/ 7353035 w 12192002"/>
              <a:gd name="connsiteY211" fmla="*/ 5197318 h 6858000"/>
              <a:gd name="connsiteX212" fmla="*/ 7981878 w 12192002"/>
              <a:gd name="connsiteY212" fmla="*/ 5738345 h 6858000"/>
              <a:gd name="connsiteX213" fmla="*/ 7804780 w 12192002"/>
              <a:gd name="connsiteY213" fmla="*/ 5572174 h 6858000"/>
              <a:gd name="connsiteX214" fmla="*/ 7771164 w 12192002"/>
              <a:gd name="connsiteY214" fmla="*/ 5536908 h 6858000"/>
              <a:gd name="connsiteX215" fmla="*/ 7327465 w 12192002"/>
              <a:gd name="connsiteY215" fmla="*/ 5174181 h 6858000"/>
              <a:gd name="connsiteX216" fmla="*/ 7244057 w 12192002"/>
              <a:gd name="connsiteY216" fmla="*/ 5124233 h 6858000"/>
              <a:gd name="connsiteX217" fmla="*/ 7133363 w 12192002"/>
              <a:gd name="connsiteY217" fmla="*/ 5050246 h 6858000"/>
              <a:gd name="connsiteX218" fmla="*/ 8128687 w 12192002"/>
              <a:gd name="connsiteY218" fmla="*/ 5790959 h 6858000"/>
              <a:gd name="connsiteX219" fmla="*/ 8497002 w 12192002"/>
              <a:gd name="connsiteY219" fmla="*/ 6204913 h 6858000"/>
              <a:gd name="connsiteX220" fmla="*/ 8514292 w 12192002"/>
              <a:gd name="connsiteY220" fmla="*/ 6015372 h 6858000"/>
              <a:gd name="connsiteX221" fmla="*/ 8491838 w 12192002"/>
              <a:gd name="connsiteY221" fmla="*/ 5336275 h 6858000"/>
              <a:gd name="connsiteX222" fmla="*/ 8605731 w 12192002"/>
              <a:gd name="connsiteY222" fmla="*/ 5600804 h 6858000"/>
              <a:gd name="connsiteX223" fmla="*/ 8594880 w 12192002"/>
              <a:gd name="connsiteY223" fmla="*/ 6039262 h 6858000"/>
              <a:gd name="connsiteX224" fmla="*/ 8494242 w 12192002"/>
              <a:gd name="connsiteY224" fmla="*/ 6792600 h 6858000"/>
              <a:gd name="connsiteX225" fmla="*/ 8794675 w 12192002"/>
              <a:gd name="connsiteY225" fmla="*/ 6590735 h 6858000"/>
              <a:gd name="connsiteX226" fmla="*/ 8800448 w 12192002"/>
              <a:gd name="connsiteY226" fmla="*/ 6581371 h 6858000"/>
              <a:gd name="connsiteX227" fmla="*/ 8788186 w 12192002"/>
              <a:gd name="connsiteY227" fmla="*/ 6572441 h 6858000"/>
              <a:gd name="connsiteX228" fmla="*/ 9137232 w 12192002"/>
              <a:gd name="connsiteY228" fmla="*/ 5665639 h 6858000"/>
              <a:gd name="connsiteX229" fmla="*/ 9216765 w 12192002"/>
              <a:gd name="connsiteY229" fmla="*/ 5696416 h 6858000"/>
              <a:gd name="connsiteX230" fmla="*/ 8969849 w 12192002"/>
              <a:gd name="connsiteY230" fmla="*/ 6466405 h 6858000"/>
              <a:gd name="connsiteX231" fmla="*/ 9706237 w 12192002"/>
              <a:gd name="connsiteY231" fmla="*/ 6419148 h 6858000"/>
              <a:gd name="connsiteX232" fmla="*/ 10110375 w 12192002"/>
              <a:gd name="connsiteY232" fmla="*/ 6563116 h 6858000"/>
              <a:gd name="connsiteX233" fmla="*/ 10096281 w 12192002"/>
              <a:gd name="connsiteY233" fmla="*/ 6578254 h 6858000"/>
              <a:gd name="connsiteX234" fmla="*/ 9067672 w 12192002"/>
              <a:gd name="connsiteY234" fmla="*/ 6648608 h 6858000"/>
              <a:gd name="connsiteX235" fmla="*/ 8859441 w 12192002"/>
              <a:gd name="connsiteY235" fmla="*/ 6641028 h 6858000"/>
              <a:gd name="connsiteX236" fmla="*/ 8857528 w 12192002"/>
              <a:gd name="connsiteY236" fmla="*/ 6641375 h 6858000"/>
              <a:gd name="connsiteX237" fmla="*/ 8848579 w 12192002"/>
              <a:gd name="connsiteY237" fmla="*/ 6643204 h 6858000"/>
              <a:gd name="connsiteX238" fmla="*/ 8576285 w 12192002"/>
              <a:gd name="connsiteY238" fmla="*/ 6824788 h 6858000"/>
              <a:gd name="connsiteX239" fmla="*/ 8519159 w 12192002"/>
              <a:gd name="connsiteY239" fmla="*/ 6857998 h 6858000"/>
              <a:gd name="connsiteX240" fmla="*/ 8393540 w 12192002"/>
              <a:gd name="connsiteY240" fmla="*/ 6857998 h 6858000"/>
              <a:gd name="connsiteX241" fmla="*/ 8417346 w 12192002"/>
              <a:gd name="connsiteY241" fmla="*/ 6745652 h 6858000"/>
              <a:gd name="connsiteX242" fmla="*/ 8485502 w 12192002"/>
              <a:gd name="connsiteY242" fmla="*/ 6308216 h 6858000"/>
              <a:gd name="connsiteX243" fmla="*/ 8480214 w 12192002"/>
              <a:gd name="connsiteY243" fmla="*/ 6302278 h 6858000"/>
              <a:gd name="connsiteX244" fmla="*/ 8112215 w 12192002"/>
              <a:gd name="connsiteY244" fmla="*/ 5837768 h 6858000"/>
              <a:gd name="connsiteX245" fmla="*/ 8095146 w 12192002"/>
              <a:gd name="connsiteY245" fmla="*/ 5831943 h 6858000"/>
              <a:gd name="connsiteX246" fmla="*/ 7131946 w 12192002"/>
              <a:gd name="connsiteY246" fmla="*/ 5075653 h 6858000"/>
              <a:gd name="connsiteX247" fmla="*/ 7133363 w 12192002"/>
              <a:gd name="connsiteY247" fmla="*/ 5050246 h 6858000"/>
              <a:gd name="connsiteX248" fmla="*/ 1903353 w 12192002"/>
              <a:gd name="connsiteY248" fmla="*/ 5044827 h 6858000"/>
              <a:gd name="connsiteX249" fmla="*/ 1936931 w 12192002"/>
              <a:gd name="connsiteY249" fmla="*/ 5093954 h 6858000"/>
              <a:gd name="connsiteX250" fmla="*/ 2195868 w 12192002"/>
              <a:gd name="connsiteY250" fmla="*/ 5396574 h 6858000"/>
              <a:gd name="connsiteX251" fmla="*/ 2088852 w 12192002"/>
              <a:gd name="connsiteY251" fmla="*/ 5166123 h 6858000"/>
              <a:gd name="connsiteX252" fmla="*/ 1958241 w 12192002"/>
              <a:gd name="connsiteY252" fmla="*/ 5067955 h 6858000"/>
              <a:gd name="connsiteX253" fmla="*/ 1903353 w 12192002"/>
              <a:gd name="connsiteY253" fmla="*/ 5044827 h 6858000"/>
              <a:gd name="connsiteX254" fmla="*/ 11544294 w 12192002"/>
              <a:gd name="connsiteY254" fmla="*/ 4944364 h 6858000"/>
              <a:gd name="connsiteX255" fmla="*/ 11755210 w 12192002"/>
              <a:gd name="connsiteY255" fmla="*/ 5588157 h 6858000"/>
              <a:gd name="connsiteX256" fmla="*/ 11544294 w 12192002"/>
              <a:gd name="connsiteY256" fmla="*/ 4944364 h 6858000"/>
              <a:gd name="connsiteX257" fmla="*/ 11571408 w 12192002"/>
              <a:gd name="connsiteY257" fmla="*/ 4918599 h 6858000"/>
              <a:gd name="connsiteX258" fmla="*/ 11778250 w 12192002"/>
              <a:gd name="connsiteY258" fmla="*/ 5565760 h 6858000"/>
              <a:gd name="connsiteX259" fmla="*/ 11571408 w 12192002"/>
              <a:gd name="connsiteY259" fmla="*/ 4918599 h 6858000"/>
              <a:gd name="connsiteX260" fmla="*/ 11540154 w 12192002"/>
              <a:gd name="connsiteY260" fmla="*/ 4867303 h 6858000"/>
              <a:gd name="connsiteX261" fmla="*/ 11540380 w 12192002"/>
              <a:gd name="connsiteY261" fmla="*/ 4872526 h 6858000"/>
              <a:gd name="connsiteX262" fmla="*/ 11542590 w 12192002"/>
              <a:gd name="connsiteY262" fmla="*/ 4871112 h 6858000"/>
              <a:gd name="connsiteX263" fmla="*/ 10567662 w 12192002"/>
              <a:gd name="connsiteY263" fmla="*/ 4866948 h 6858000"/>
              <a:gd name="connsiteX264" fmla="*/ 10431225 w 12192002"/>
              <a:gd name="connsiteY264" fmla="*/ 4877568 h 6858000"/>
              <a:gd name="connsiteX265" fmla="*/ 10277556 w 12192002"/>
              <a:gd name="connsiteY265" fmla="*/ 4889247 h 6858000"/>
              <a:gd name="connsiteX266" fmla="*/ 10155875 w 12192002"/>
              <a:gd name="connsiteY266" fmla="*/ 4882769 h 6858000"/>
              <a:gd name="connsiteX267" fmla="*/ 10072733 w 12192002"/>
              <a:gd name="connsiteY267" fmla="*/ 4876924 h 6858000"/>
              <a:gd name="connsiteX268" fmla="*/ 9882500 w 12192002"/>
              <a:gd name="connsiteY268" fmla="*/ 4881330 h 6858000"/>
              <a:gd name="connsiteX269" fmla="*/ 9685205 w 12192002"/>
              <a:gd name="connsiteY269" fmla="*/ 4885650 h 6858000"/>
              <a:gd name="connsiteX270" fmla="*/ 9666932 w 12192002"/>
              <a:gd name="connsiteY270" fmla="*/ 4885075 h 6858000"/>
              <a:gd name="connsiteX271" fmla="*/ 9608662 w 12192002"/>
              <a:gd name="connsiteY271" fmla="*/ 4884027 h 6858000"/>
              <a:gd name="connsiteX272" fmla="*/ 10026230 w 12192002"/>
              <a:gd name="connsiteY272" fmla="*/ 4938088 h 6858000"/>
              <a:gd name="connsiteX273" fmla="*/ 10567662 w 12192002"/>
              <a:gd name="connsiteY273" fmla="*/ 4866948 h 6858000"/>
              <a:gd name="connsiteX274" fmla="*/ 10221015 w 12192002"/>
              <a:gd name="connsiteY274" fmla="*/ 4783657 h 6858000"/>
              <a:gd name="connsiteX275" fmla="*/ 10107121 w 12192002"/>
              <a:gd name="connsiteY275" fmla="*/ 4785091 h 6858000"/>
              <a:gd name="connsiteX276" fmla="*/ 9660668 w 12192002"/>
              <a:gd name="connsiteY276" fmla="*/ 4854595 h 6858000"/>
              <a:gd name="connsiteX277" fmla="*/ 9669531 w 12192002"/>
              <a:gd name="connsiteY277" fmla="*/ 4855057 h 6858000"/>
              <a:gd name="connsiteX278" fmla="*/ 9687254 w 12192002"/>
              <a:gd name="connsiteY278" fmla="*/ 4855986 h 6858000"/>
              <a:gd name="connsiteX279" fmla="*/ 9881290 w 12192002"/>
              <a:gd name="connsiteY279" fmla="*/ 4851445 h 6858000"/>
              <a:gd name="connsiteX280" fmla="*/ 10074432 w 12192002"/>
              <a:gd name="connsiteY280" fmla="*/ 4846715 h 6858000"/>
              <a:gd name="connsiteX281" fmla="*/ 10159369 w 12192002"/>
              <a:gd name="connsiteY281" fmla="*/ 4852935 h 6858000"/>
              <a:gd name="connsiteX282" fmla="*/ 10278706 w 12192002"/>
              <a:gd name="connsiteY282" fmla="*/ 4859393 h 6858000"/>
              <a:gd name="connsiteX283" fmla="*/ 10429120 w 12192002"/>
              <a:gd name="connsiteY283" fmla="*/ 4847493 h 6858000"/>
              <a:gd name="connsiteX284" fmla="*/ 10538565 w 12192002"/>
              <a:gd name="connsiteY284" fmla="*/ 4837270 h 6858000"/>
              <a:gd name="connsiteX285" fmla="*/ 10221015 w 12192002"/>
              <a:gd name="connsiteY285" fmla="*/ 4783657 h 6858000"/>
              <a:gd name="connsiteX286" fmla="*/ 1979378 w 12192002"/>
              <a:gd name="connsiteY286" fmla="*/ 4769504 h 6858000"/>
              <a:gd name="connsiteX287" fmla="*/ 2882120 w 12192002"/>
              <a:gd name="connsiteY287" fmla="*/ 5064547 h 6858000"/>
              <a:gd name="connsiteX288" fmla="*/ 2793103 w 12192002"/>
              <a:gd name="connsiteY288" fmla="*/ 5039699 h 6858000"/>
              <a:gd name="connsiteX289" fmla="*/ 2770041 w 12192002"/>
              <a:gd name="connsiteY289" fmla="*/ 5033634 h 6858000"/>
              <a:gd name="connsiteX290" fmla="*/ 1979378 w 12192002"/>
              <a:gd name="connsiteY290" fmla="*/ 4769504 h 6858000"/>
              <a:gd name="connsiteX291" fmla="*/ 1927410 w 12192002"/>
              <a:gd name="connsiteY291" fmla="*/ 4716164 h 6858000"/>
              <a:gd name="connsiteX292" fmla="*/ 1959587 w 12192002"/>
              <a:gd name="connsiteY292" fmla="*/ 4728849 h 6858000"/>
              <a:gd name="connsiteX293" fmla="*/ 2777707 w 12192002"/>
              <a:gd name="connsiteY293" fmla="*/ 5003991 h 6858000"/>
              <a:gd name="connsiteX294" fmla="*/ 2800768 w 12192002"/>
              <a:gd name="connsiteY294" fmla="*/ 5010056 h 6858000"/>
              <a:gd name="connsiteX295" fmla="*/ 2879408 w 12192002"/>
              <a:gd name="connsiteY295" fmla="*/ 5031590 h 6858000"/>
              <a:gd name="connsiteX296" fmla="*/ 2862295 w 12192002"/>
              <a:gd name="connsiteY296" fmla="*/ 5022958 h 6858000"/>
              <a:gd name="connsiteX297" fmla="*/ 2813343 w 12192002"/>
              <a:gd name="connsiteY297" fmla="*/ 4998369 h 6858000"/>
              <a:gd name="connsiteX298" fmla="*/ 2646245 w 12192002"/>
              <a:gd name="connsiteY298" fmla="*/ 4930999 h 6858000"/>
              <a:gd name="connsiteX299" fmla="*/ 1999243 w 12192002"/>
              <a:gd name="connsiteY299" fmla="*/ 4730524 h 6858000"/>
              <a:gd name="connsiteX300" fmla="*/ 1979527 w 12192002"/>
              <a:gd name="connsiteY300" fmla="*/ 4726651 h 6858000"/>
              <a:gd name="connsiteX301" fmla="*/ 1997014 w 12192002"/>
              <a:gd name="connsiteY301" fmla="*/ 4698007 h 6858000"/>
              <a:gd name="connsiteX302" fmla="*/ 2005458 w 12192002"/>
              <a:gd name="connsiteY302" fmla="*/ 4699540 h 6858000"/>
              <a:gd name="connsiteX303" fmla="*/ 2657186 w 12192002"/>
              <a:gd name="connsiteY303" fmla="*/ 4901687 h 6858000"/>
              <a:gd name="connsiteX304" fmla="*/ 2826662 w 12192002"/>
              <a:gd name="connsiteY304" fmla="*/ 4970362 h 6858000"/>
              <a:gd name="connsiteX305" fmla="*/ 2876100 w 12192002"/>
              <a:gd name="connsiteY305" fmla="*/ 4995397 h 6858000"/>
              <a:gd name="connsiteX306" fmla="*/ 3042600 w 12192002"/>
              <a:gd name="connsiteY306" fmla="*/ 5059532 h 6858000"/>
              <a:gd name="connsiteX307" fmla="*/ 1997014 w 12192002"/>
              <a:gd name="connsiteY307" fmla="*/ 4698007 h 6858000"/>
              <a:gd name="connsiteX308" fmla="*/ 9857254 w 12192002"/>
              <a:gd name="connsiteY308" fmla="*/ 4275904 h 6858000"/>
              <a:gd name="connsiteX309" fmla="*/ 8989866 w 12192002"/>
              <a:gd name="connsiteY309" fmla="*/ 4472742 h 6858000"/>
              <a:gd name="connsiteX310" fmla="*/ 8931614 w 12192002"/>
              <a:gd name="connsiteY310" fmla="*/ 4498508 h 6858000"/>
              <a:gd name="connsiteX311" fmla="*/ 8843711 w 12192002"/>
              <a:gd name="connsiteY311" fmla="*/ 4536334 h 6858000"/>
              <a:gd name="connsiteX312" fmla="*/ 8966093 w 12192002"/>
              <a:gd name="connsiteY312" fmla="*/ 4502509 h 6858000"/>
              <a:gd name="connsiteX313" fmla="*/ 9299227 w 12192002"/>
              <a:gd name="connsiteY313" fmla="*/ 4454994 h 6858000"/>
              <a:gd name="connsiteX314" fmla="*/ 9857254 w 12192002"/>
              <a:gd name="connsiteY314" fmla="*/ 4275904 h 6858000"/>
              <a:gd name="connsiteX315" fmla="*/ 9615182 w 12192002"/>
              <a:gd name="connsiteY315" fmla="*/ 4220499 h 6858000"/>
              <a:gd name="connsiteX316" fmla="*/ 9023688 w 12192002"/>
              <a:gd name="connsiteY316" fmla="*/ 4425819 h 6858000"/>
              <a:gd name="connsiteX317" fmla="*/ 9814527 w 12192002"/>
              <a:gd name="connsiteY317" fmla="*/ 4248048 h 6858000"/>
              <a:gd name="connsiteX318" fmla="*/ 9615182 w 12192002"/>
              <a:gd name="connsiteY318" fmla="*/ 4220499 h 6858000"/>
              <a:gd name="connsiteX319" fmla="*/ 2305292 w 12192002"/>
              <a:gd name="connsiteY319" fmla="*/ 4219492 h 6858000"/>
              <a:gd name="connsiteX320" fmla="*/ 3360922 w 12192002"/>
              <a:gd name="connsiteY320" fmla="*/ 4529373 h 6858000"/>
              <a:gd name="connsiteX321" fmla="*/ 3492420 w 12192002"/>
              <a:gd name="connsiteY321" fmla="*/ 4510145 h 6858000"/>
              <a:gd name="connsiteX322" fmla="*/ 3364086 w 12192002"/>
              <a:gd name="connsiteY322" fmla="*/ 4480340 h 6858000"/>
              <a:gd name="connsiteX323" fmla="*/ 3225818 w 12192002"/>
              <a:gd name="connsiteY323" fmla="*/ 4411822 h 6858000"/>
              <a:gd name="connsiteX324" fmla="*/ 3129696 w 12192002"/>
              <a:gd name="connsiteY324" fmla="*/ 4360704 h 6858000"/>
              <a:gd name="connsiteX325" fmla="*/ 2814545 w 12192002"/>
              <a:gd name="connsiteY325" fmla="*/ 4282955 h 6858000"/>
              <a:gd name="connsiteX326" fmla="*/ 2305292 w 12192002"/>
              <a:gd name="connsiteY326" fmla="*/ 4219492 h 6858000"/>
              <a:gd name="connsiteX327" fmla="*/ 2626982 w 12192002"/>
              <a:gd name="connsiteY327" fmla="*/ 4206450 h 6858000"/>
              <a:gd name="connsiteX328" fmla="*/ 2490617 w 12192002"/>
              <a:gd name="connsiteY328" fmla="*/ 4206951 h 6858000"/>
              <a:gd name="connsiteX329" fmla="*/ 2819869 w 12192002"/>
              <a:gd name="connsiteY329" fmla="*/ 4252936 h 6858000"/>
              <a:gd name="connsiteX330" fmla="*/ 3143018 w 12192002"/>
              <a:gd name="connsiteY330" fmla="*/ 4332698 h 6858000"/>
              <a:gd name="connsiteX331" fmla="*/ 3241520 w 12192002"/>
              <a:gd name="connsiteY331" fmla="*/ 4385112 h 6858000"/>
              <a:gd name="connsiteX332" fmla="*/ 3374575 w 12192002"/>
              <a:gd name="connsiteY332" fmla="*/ 4451517 h 6858000"/>
              <a:gd name="connsiteX333" fmla="*/ 3505221 w 12192002"/>
              <a:gd name="connsiteY333" fmla="*/ 4480757 h 6858000"/>
              <a:gd name="connsiteX334" fmla="*/ 2626982 w 12192002"/>
              <a:gd name="connsiteY334" fmla="*/ 4206450 h 6858000"/>
              <a:gd name="connsiteX335" fmla="*/ 9258094 w 12192002"/>
              <a:gd name="connsiteY335" fmla="*/ 3958602 h 6858000"/>
              <a:gd name="connsiteX336" fmla="*/ 8526712 w 12192002"/>
              <a:gd name="connsiteY336" fmla="*/ 4119804 h 6858000"/>
              <a:gd name="connsiteX337" fmla="*/ 9258094 w 12192002"/>
              <a:gd name="connsiteY337" fmla="*/ 3958602 h 6858000"/>
              <a:gd name="connsiteX338" fmla="*/ 1310106 w 12192002"/>
              <a:gd name="connsiteY338" fmla="*/ 3943217 h 6858000"/>
              <a:gd name="connsiteX339" fmla="*/ 854994 w 12192002"/>
              <a:gd name="connsiteY339" fmla="*/ 4399136 h 6858000"/>
              <a:gd name="connsiteX340" fmla="*/ 742462 w 12192002"/>
              <a:gd name="connsiteY340" fmla="*/ 4594648 h 6858000"/>
              <a:gd name="connsiteX341" fmla="*/ 820602 w 12192002"/>
              <a:gd name="connsiteY341" fmla="*/ 4485915 h 6858000"/>
              <a:gd name="connsiteX342" fmla="*/ 878295 w 12192002"/>
              <a:gd name="connsiteY342" fmla="*/ 4403594 h 6858000"/>
              <a:gd name="connsiteX343" fmla="*/ 1240607 w 12192002"/>
              <a:gd name="connsiteY343" fmla="*/ 4010401 h 6858000"/>
              <a:gd name="connsiteX344" fmla="*/ 11225213 w 12192002"/>
              <a:gd name="connsiteY344" fmla="*/ 3936722 h 6858000"/>
              <a:gd name="connsiteX345" fmla="*/ 11182914 w 12192002"/>
              <a:gd name="connsiteY345" fmla="*/ 4196771 h 6858000"/>
              <a:gd name="connsiteX346" fmla="*/ 11099211 w 12192002"/>
              <a:gd name="connsiteY346" fmla="*/ 4613594 h 6858000"/>
              <a:gd name="connsiteX347" fmla="*/ 11064509 w 12192002"/>
              <a:gd name="connsiteY347" fmla="*/ 4707830 h 6858000"/>
              <a:gd name="connsiteX348" fmla="*/ 11049349 w 12192002"/>
              <a:gd name="connsiteY348" fmla="*/ 4747418 h 6858000"/>
              <a:gd name="connsiteX349" fmla="*/ 10978260 w 12192002"/>
              <a:gd name="connsiteY349" fmla="*/ 4966094 h 6858000"/>
              <a:gd name="connsiteX350" fmla="*/ 11225213 w 12192002"/>
              <a:gd name="connsiteY350" fmla="*/ 3936722 h 6858000"/>
              <a:gd name="connsiteX351" fmla="*/ 9168987 w 12192002"/>
              <a:gd name="connsiteY351" fmla="*/ 3919232 h 6858000"/>
              <a:gd name="connsiteX352" fmla="*/ 8603910 w 12192002"/>
              <a:gd name="connsiteY352" fmla="*/ 4068895 h 6858000"/>
              <a:gd name="connsiteX353" fmla="*/ 9252382 w 12192002"/>
              <a:gd name="connsiteY353" fmla="*/ 3927759 h 6858000"/>
              <a:gd name="connsiteX354" fmla="*/ 9168987 w 12192002"/>
              <a:gd name="connsiteY354" fmla="*/ 3919232 h 6858000"/>
              <a:gd name="connsiteX355" fmla="*/ 11201005 w 12192002"/>
              <a:gd name="connsiteY355" fmla="*/ 3900089 h 6858000"/>
              <a:gd name="connsiteX356" fmla="*/ 10968432 w 12192002"/>
              <a:gd name="connsiteY356" fmla="*/ 4885010 h 6858000"/>
              <a:gd name="connsiteX357" fmla="*/ 11019967 w 12192002"/>
              <a:gd name="connsiteY357" fmla="*/ 4735553 h 6858000"/>
              <a:gd name="connsiteX358" fmla="*/ 11035125 w 12192002"/>
              <a:gd name="connsiteY358" fmla="*/ 4695966 h 6858000"/>
              <a:gd name="connsiteX359" fmla="*/ 11069972 w 12192002"/>
              <a:gd name="connsiteY359" fmla="*/ 4603168 h 6858000"/>
              <a:gd name="connsiteX360" fmla="*/ 11152239 w 12192002"/>
              <a:gd name="connsiteY360" fmla="*/ 4192628 h 6858000"/>
              <a:gd name="connsiteX361" fmla="*/ 11201005 w 12192002"/>
              <a:gd name="connsiteY361" fmla="*/ 3900089 h 6858000"/>
              <a:gd name="connsiteX362" fmla="*/ 1423113 w 12192002"/>
              <a:gd name="connsiteY362" fmla="*/ 3874565 h 6858000"/>
              <a:gd name="connsiteX363" fmla="*/ 1260565 w 12192002"/>
              <a:gd name="connsiteY363" fmla="*/ 4031982 h 6858000"/>
              <a:gd name="connsiteX364" fmla="*/ 901900 w 12192002"/>
              <a:gd name="connsiteY364" fmla="*/ 4421236 h 6858000"/>
              <a:gd name="connsiteX365" fmla="*/ 845044 w 12192002"/>
              <a:gd name="connsiteY365" fmla="*/ 4502436 h 6858000"/>
              <a:gd name="connsiteX366" fmla="*/ 685926 w 12192002"/>
              <a:gd name="connsiteY366" fmla="*/ 4703069 h 6858000"/>
              <a:gd name="connsiteX367" fmla="*/ 684248 w 12192002"/>
              <a:gd name="connsiteY367" fmla="*/ 4706721 h 6858000"/>
              <a:gd name="connsiteX368" fmla="*/ 1423113 w 12192002"/>
              <a:gd name="connsiteY368" fmla="*/ 3874565 h 6858000"/>
              <a:gd name="connsiteX369" fmla="*/ 3316479 w 12192002"/>
              <a:gd name="connsiteY369" fmla="*/ 3872136 h 6858000"/>
              <a:gd name="connsiteX370" fmla="*/ 3546806 w 12192002"/>
              <a:gd name="connsiteY370" fmla="*/ 4356139 h 6858000"/>
              <a:gd name="connsiteX371" fmla="*/ 3364433 w 12192002"/>
              <a:gd name="connsiteY371" fmla="*/ 3953121 h 6858000"/>
              <a:gd name="connsiteX372" fmla="*/ 10268559 w 12192002"/>
              <a:gd name="connsiteY372" fmla="*/ 3871054 h 6858000"/>
              <a:gd name="connsiteX373" fmla="*/ 10494169 w 12192002"/>
              <a:gd name="connsiteY373" fmla="*/ 4520780 h 6858000"/>
              <a:gd name="connsiteX374" fmla="*/ 10356661 w 12192002"/>
              <a:gd name="connsiteY374" fmla="*/ 4157302 h 6858000"/>
              <a:gd name="connsiteX375" fmla="*/ 10268559 w 12192002"/>
              <a:gd name="connsiteY375" fmla="*/ 3871054 h 6858000"/>
              <a:gd name="connsiteX376" fmla="*/ 3291335 w 12192002"/>
              <a:gd name="connsiteY376" fmla="*/ 3767420 h 6858000"/>
              <a:gd name="connsiteX377" fmla="*/ 3390805 w 12192002"/>
              <a:gd name="connsiteY377" fmla="*/ 3937163 h 6858000"/>
              <a:gd name="connsiteX378" fmla="*/ 3579062 w 12192002"/>
              <a:gd name="connsiteY378" fmla="*/ 4359040 h 6858000"/>
              <a:gd name="connsiteX379" fmla="*/ 3467355 w 12192002"/>
              <a:gd name="connsiteY379" fmla="*/ 3988130 h 6858000"/>
              <a:gd name="connsiteX380" fmla="*/ 3310753 w 12192002"/>
              <a:gd name="connsiteY380" fmla="*/ 3787140 h 6858000"/>
              <a:gd name="connsiteX381" fmla="*/ 3291335 w 12192002"/>
              <a:gd name="connsiteY381" fmla="*/ 3767420 h 6858000"/>
              <a:gd name="connsiteX382" fmla="*/ 1635889 w 12192002"/>
              <a:gd name="connsiteY382" fmla="*/ 3709494 h 6858000"/>
              <a:gd name="connsiteX383" fmla="*/ 1634800 w 12192002"/>
              <a:gd name="connsiteY383" fmla="*/ 3731111 h 6858000"/>
              <a:gd name="connsiteX384" fmla="*/ 1635889 w 12192002"/>
              <a:gd name="connsiteY384" fmla="*/ 3709494 h 6858000"/>
              <a:gd name="connsiteX385" fmla="*/ 10277529 w 12192002"/>
              <a:gd name="connsiteY385" fmla="*/ 3701307 h 6858000"/>
              <a:gd name="connsiteX386" fmla="*/ 10276797 w 12192002"/>
              <a:gd name="connsiteY386" fmla="*/ 3708672 h 6858000"/>
              <a:gd name="connsiteX387" fmla="*/ 10385906 w 12192002"/>
              <a:gd name="connsiteY387" fmla="*/ 4147031 h 6858000"/>
              <a:gd name="connsiteX388" fmla="*/ 10536458 w 12192002"/>
              <a:gd name="connsiteY388" fmla="*/ 4544310 h 6858000"/>
              <a:gd name="connsiteX389" fmla="*/ 10436479 w 12192002"/>
              <a:gd name="connsiteY389" fmla="*/ 4144570 h 6858000"/>
              <a:gd name="connsiteX390" fmla="*/ 10277529 w 12192002"/>
              <a:gd name="connsiteY390" fmla="*/ 3701307 h 6858000"/>
              <a:gd name="connsiteX391" fmla="*/ 1510397 w 12192002"/>
              <a:gd name="connsiteY391" fmla="*/ 3684705 h 6858000"/>
              <a:gd name="connsiteX392" fmla="*/ 1146550 w 12192002"/>
              <a:gd name="connsiteY392" fmla="*/ 3802012 h 6858000"/>
              <a:gd name="connsiteX393" fmla="*/ 698834 w 12192002"/>
              <a:gd name="connsiteY393" fmla="*/ 3952272 h 6858000"/>
              <a:gd name="connsiteX394" fmla="*/ 34256 w 12192002"/>
              <a:gd name="connsiteY394" fmla="*/ 4347603 h 6858000"/>
              <a:gd name="connsiteX395" fmla="*/ 527241 w 12192002"/>
              <a:gd name="connsiteY395" fmla="*/ 4065078 h 6858000"/>
              <a:gd name="connsiteX396" fmla="*/ 1510397 w 12192002"/>
              <a:gd name="connsiteY396" fmla="*/ 3684705 h 6858000"/>
              <a:gd name="connsiteX397" fmla="*/ 1313114 w 12192002"/>
              <a:gd name="connsiteY397" fmla="*/ 3655216 h 6858000"/>
              <a:gd name="connsiteX398" fmla="*/ 1109304 w 12192002"/>
              <a:gd name="connsiteY398" fmla="*/ 3669030 h 6858000"/>
              <a:gd name="connsiteX399" fmla="*/ 8129 w 12192002"/>
              <a:gd name="connsiteY399" fmla="*/ 4330519 h 6858000"/>
              <a:gd name="connsiteX400" fmla="*/ 687572 w 12192002"/>
              <a:gd name="connsiteY400" fmla="*/ 3925629 h 6858000"/>
              <a:gd name="connsiteX401" fmla="*/ 1138365 w 12192002"/>
              <a:gd name="connsiteY401" fmla="*/ 3774515 h 6858000"/>
              <a:gd name="connsiteX402" fmla="*/ 1505579 w 12192002"/>
              <a:gd name="connsiteY402" fmla="*/ 3655526 h 6858000"/>
              <a:gd name="connsiteX403" fmla="*/ 1313114 w 12192002"/>
              <a:gd name="connsiteY403" fmla="*/ 3655216 h 6858000"/>
              <a:gd name="connsiteX404" fmla="*/ 3655073 w 12192002"/>
              <a:gd name="connsiteY404" fmla="*/ 3650884 h 6858000"/>
              <a:gd name="connsiteX405" fmla="*/ 3989938 w 12192002"/>
              <a:gd name="connsiteY405" fmla="*/ 3991685 h 6858000"/>
              <a:gd name="connsiteX406" fmla="*/ 4393907 w 12192002"/>
              <a:gd name="connsiteY406" fmla="*/ 4261258 h 6858000"/>
              <a:gd name="connsiteX407" fmla="*/ 4648051 w 12192002"/>
              <a:gd name="connsiteY407" fmla="*/ 4374051 h 6858000"/>
              <a:gd name="connsiteX408" fmla="*/ 4383389 w 12192002"/>
              <a:gd name="connsiteY408" fmla="*/ 4184369 h 6858000"/>
              <a:gd name="connsiteX409" fmla="*/ 4165508 w 12192002"/>
              <a:gd name="connsiteY409" fmla="*/ 4035196 h 6858000"/>
              <a:gd name="connsiteX410" fmla="*/ 4068162 w 12192002"/>
              <a:gd name="connsiteY410" fmla="*/ 3953394 h 6858000"/>
              <a:gd name="connsiteX411" fmla="*/ 3981416 w 12192002"/>
              <a:gd name="connsiteY411" fmla="*/ 3880482 h 6858000"/>
              <a:gd name="connsiteX412" fmla="*/ 3800147 w 12192002"/>
              <a:gd name="connsiteY412" fmla="*/ 3749872 h 6858000"/>
              <a:gd name="connsiteX413" fmla="*/ 3670252 w 12192002"/>
              <a:gd name="connsiteY413" fmla="*/ 3622798 h 6858000"/>
              <a:gd name="connsiteX414" fmla="*/ 3817258 w 12192002"/>
              <a:gd name="connsiteY414" fmla="*/ 3723577 h 6858000"/>
              <a:gd name="connsiteX415" fmla="*/ 4000461 w 12192002"/>
              <a:gd name="connsiteY415" fmla="*/ 3855966 h 6858000"/>
              <a:gd name="connsiteX416" fmla="*/ 4088180 w 12192002"/>
              <a:gd name="connsiteY416" fmla="*/ 3929774 h 6858000"/>
              <a:gd name="connsiteX417" fmla="*/ 4184555 w 12192002"/>
              <a:gd name="connsiteY417" fmla="*/ 4010683 h 6858000"/>
              <a:gd name="connsiteX418" fmla="*/ 4399563 w 12192002"/>
              <a:gd name="connsiteY418" fmla="*/ 4158106 h 6858000"/>
              <a:gd name="connsiteX419" fmla="*/ 4684469 w 12192002"/>
              <a:gd name="connsiteY419" fmla="*/ 4364680 h 6858000"/>
              <a:gd name="connsiteX420" fmla="*/ 4690271 w 12192002"/>
              <a:gd name="connsiteY420" fmla="*/ 4370034 h 6858000"/>
              <a:gd name="connsiteX421" fmla="*/ 4136093 w 12192002"/>
              <a:gd name="connsiteY421" fmla="*/ 3858466 h 6858000"/>
              <a:gd name="connsiteX422" fmla="*/ 3670252 w 12192002"/>
              <a:gd name="connsiteY422" fmla="*/ 3622798 h 6858000"/>
              <a:gd name="connsiteX423" fmla="*/ 9334796 w 12192002"/>
              <a:gd name="connsiteY423" fmla="*/ 3456584 h 6858000"/>
              <a:gd name="connsiteX424" fmla="*/ 9651570 w 12192002"/>
              <a:gd name="connsiteY424" fmla="*/ 3826505 h 6858000"/>
              <a:gd name="connsiteX425" fmla="*/ 9334796 w 12192002"/>
              <a:gd name="connsiteY425" fmla="*/ 3456584 h 6858000"/>
              <a:gd name="connsiteX426" fmla="*/ 4440129 w 12192002"/>
              <a:gd name="connsiteY426" fmla="*/ 3448571 h 6858000"/>
              <a:gd name="connsiteX427" fmla="*/ 4856525 w 12192002"/>
              <a:gd name="connsiteY427" fmla="*/ 3915351 h 6858000"/>
              <a:gd name="connsiteX428" fmla="*/ 5059055 w 12192002"/>
              <a:gd name="connsiteY428" fmla="*/ 4108918 h 6858000"/>
              <a:gd name="connsiteX429" fmla="*/ 5290070 w 12192002"/>
              <a:gd name="connsiteY429" fmla="*/ 4263619 h 6858000"/>
              <a:gd name="connsiteX430" fmla="*/ 4834991 w 12192002"/>
              <a:gd name="connsiteY430" fmla="*/ 3830985 h 6858000"/>
              <a:gd name="connsiteX431" fmla="*/ 4440129 w 12192002"/>
              <a:gd name="connsiteY431" fmla="*/ 3448571 h 6858000"/>
              <a:gd name="connsiteX432" fmla="*/ 4441737 w 12192002"/>
              <a:gd name="connsiteY432" fmla="*/ 3399734 h 6858000"/>
              <a:gd name="connsiteX433" fmla="*/ 4431236 w 12192002"/>
              <a:gd name="connsiteY433" fmla="*/ 3400954 h 6858000"/>
              <a:gd name="connsiteX434" fmla="*/ 4557150 w 12192002"/>
              <a:gd name="connsiteY434" fmla="*/ 3510023 h 6858000"/>
              <a:gd name="connsiteX435" fmla="*/ 4856936 w 12192002"/>
              <a:gd name="connsiteY435" fmla="*/ 3809146 h 6858000"/>
              <a:gd name="connsiteX436" fmla="*/ 5111996 w 12192002"/>
              <a:gd name="connsiteY436" fmla="*/ 4065759 h 6858000"/>
              <a:gd name="connsiteX437" fmla="*/ 5388877 w 12192002"/>
              <a:gd name="connsiteY437" fmla="*/ 4300185 h 6858000"/>
              <a:gd name="connsiteX438" fmla="*/ 5425556 w 12192002"/>
              <a:gd name="connsiteY438" fmla="*/ 4308967 h 6858000"/>
              <a:gd name="connsiteX439" fmla="*/ 4943646 w 12192002"/>
              <a:gd name="connsiteY439" fmla="*/ 3822916 h 6858000"/>
              <a:gd name="connsiteX440" fmla="*/ 4594837 w 12192002"/>
              <a:gd name="connsiteY440" fmla="*/ 3532274 h 6858000"/>
              <a:gd name="connsiteX441" fmla="*/ 4441737 w 12192002"/>
              <a:gd name="connsiteY441" fmla="*/ 3399734 h 6858000"/>
              <a:gd name="connsiteX442" fmla="*/ 5425834 w 12192002"/>
              <a:gd name="connsiteY442" fmla="*/ 3162785 h 6858000"/>
              <a:gd name="connsiteX443" fmla="*/ 5401644 w 12192002"/>
              <a:gd name="connsiteY443" fmla="*/ 3617847 h 6858000"/>
              <a:gd name="connsiteX444" fmla="*/ 5467256 w 12192002"/>
              <a:gd name="connsiteY444" fmla="*/ 4175494 h 6858000"/>
              <a:gd name="connsiteX445" fmla="*/ 5448069 w 12192002"/>
              <a:gd name="connsiteY445" fmla="*/ 3567554 h 6858000"/>
              <a:gd name="connsiteX446" fmla="*/ 1318687 w 12192002"/>
              <a:gd name="connsiteY446" fmla="*/ 3113840 h 6858000"/>
              <a:gd name="connsiteX447" fmla="*/ 1066793 w 12192002"/>
              <a:gd name="connsiteY447" fmla="*/ 3212171 h 6858000"/>
              <a:gd name="connsiteX448" fmla="*/ 993319 w 12192002"/>
              <a:gd name="connsiteY448" fmla="*/ 3247648 h 6858000"/>
              <a:gd name="connsiteX449" fmla="*/ 853081 w 12192002"/>
              <a:gd name="connsiteY449" fmla="*/ 3312410 h 6858000"/>
              <a:gd name="connsiteX450" fmla="*/ 805957 w 12192002"/>
              <a:gd name="connsiteY450" fmla="*/ 3330443 h 6858000"/>
              <a:gd name="connsiteX451" fmla="*/ 1318687 w 12192002"/>
              <a:gd name="connsiteY451" fmla="*/ 3113840 h 6858000"/>
              <a:gd name="connsiteX452" fmla="*/ 5453701 w 12192002"/>
              <a:gd name="connsiteY452" fmla="*/ 3090882 h 6858000"/>
              <a:gd name="connsiteX453" fmla="*/ 5480135 w 12192002"/>
              <a:gd name="connsiteY453" fmla="*/ 3565802 h 6858000"/>
              <a:gd name="connsiteX454" fmla="*/ 5499022 w 12192002"/>
              <a:gd name="connsiteY454" fmla="*/ 4166310 h 6858000"/>
              <a:gd name="connsiteX455" fmla="*/ 5547022 w 12192002"/>
              <a:gd name="connsiteY455" fmla="*/ 3607838 h 6858000"/>
              <a:gd name="connsiteX456" fmla="*/ 5515964 w 12192002"/>
              <a:gd name="connsiteY456" fmla="*/ 3378541 h 6858000"/>
              <a:gd name="connsiteX457" fmla="*/ 5453701 w 12192002"/>
              <a:gd name="connsiteY457" fmla="*/ 3090882 h 6858000"/>
              <a:gd name="connsiteX458" fmla="*/ 9790480 w 12192002"/>
              <a:gd name="connsiteY458" fmla="*/ 3078533 h 6858000"/>
              <a:gd name="connsiteX459" fmla="*/ 9763295 w 12192002"/>
              <a:gd name="connsiteY459" fmla="*/ 3245370 h 6858000"/>
              <a:gd name="connsiteX460" fmla="*/ 9736458 w 12192002"/>
              <a:gd name="connsiteY460" fmla="*/ 3758413 h 6858000"/>
              <a:gd name="connsiteX461" fmla="*/ 9763499 w 12192002"/>
              <a:gd name="connsiteY461" fmla="*/ 3528057 h 6858000"/>
              <a:gd name="connsiteX462" fmla="*/ 9793906 w 12192002"/>
              <a:gd name="connsiteY462" fmla="*/ 3231157 h 6858000"/>
              <a:gd name="connsiteX463" fmla="*/ 9791874 w 12192002"/>
              <a:gd name="connsiteY463" fmla="*/ 3142788 h 6858000"/>
              <a:gd name="connsiteX464" fmla="*/ 9790480 w 12192002"/>
              <a:gd name="connsiteY464" fmla="*/ 3078533 h 6858000"/>
              <a:gd name="connsiteX465" fmla="*/ 1238695 w 12192002"/>
              <a:gd name="connsiteY465" fmla="*/ 3076820 h 6858000"/>
              <a:gd name="connsiteX466" fmla="*/ 716371 w 12192002"/>
              <a:gd name="connsiteY466" fmla="*/ 3293249 h 6858000"/>
              <a:gd name="connsiteX467" fmla="*/ 579522 w 12192002"/>
              <a:gd name="connsiteY467" fmla="*/ 3371759 h 6858000"/>
              <a:gd name="connsiteX468" fmla="*/ 600288 w 12192002"/>
              <a:gd name="connsiteY468" fmla="*/ 3365555 h 6858000"/>
              <a:gd name="connsiteX469" fmla="*/ 840692 w 12192002"/>
              <a:gd name="connsiteY469" fmla="*/ 3284921 h 6858000"/>
              <a:gd name="connsiteX470" fmla="*/ 979248 w 12192002"/>
              <a:gd name="connsiteY470" fmla="*/ 3221003 h 6858000"/>
              <a:gd name="connsiteX471" fmla="*/ 1053282 w 12192002"/>
              <a:gd name="connsiteY471" fmla="*/ 3185247 h 6858000"/>
              <a:gd name="connsiteX472" fmla="*/ 1320603 w 12192002"/>
              <a:gd name="connsiteY472" fmla="*/ 3081281 h 6858000"/>
              <a:gd name="connsiteX473" fmla="*/ 1238695 w 12192002"/>
              <a:gd name="connsiteY473" fmla="*/ 3076820 h 6858000"/>
              <a:gd name="connsiteX474" fmla="*/ 5425627 w 12192002"/>
              <a:gd name="connsiteY474" fmla="*/ 2954192 h 6858000"/>
              <a:gd name="connsiteX475" fmla="*/ 5470769 w 12192002"/>
              <a:gd name="connsiteY475" fmla="*/ 3005435 h 6858000"/>
              <a:gd name="connsiteX476" fmla="*/ 5519779 w 12192002"/>
              <a:gd name="connsiteY476" fmla="*/ 4359223 h 6858000"/>
              <a:gd name="connsiteX477" fmla="*/ 5520293 w 12192002"/>
              <a:gd name="connsiteY477" fmla="*/ 4360602 h 6858000"/>
              <a:gd name="connsiteX478" fmla="*/ 5767221 w 12192002"/>
              <a:gd name="connsiteY478" fmla="*/ 4665564 h 6858000"/>
              <a:gd name="connsiteX479" fmla="*/ 6937169 w 12192002"/>
              <a:gd name="connsiteY479" fmla="*/ 4815941 h 6858000"/>
              <a:gd name="connsiteX480" fmla="*/ 6953922 w 12192002"/>
              <a:gd name="connsiteY480" fmla="*/ 4890068 h 6858000"/>
              <a:gd name="connsiteX481" fmla="*/ 6071359 w 12192002"/>
              <a:gd name="connsiteY481" fmla="*/ 4770770 h 6858000"/>
              <a:gd name="connsiteX482" fmla="*/ 6038839 w 12192002"/>
              <a:gd name="connsiteY482" fmla="*/ 4764474 h 6858000"/>
              <a:gd name="connsiteX483" fmla="*/ 6038705 w 12192002"/>
              <a:gd name="connsiteY483" fmla="*/ 4763847 h 6858000"/>
              <a:gd name="connsiteX484" fmla="*/ 6037783 w 12192002"/>
              <a:gd name="connsiteY484" fmla="*/ 4764270 h 6858000"/>
              <a:gd name="connsiteX485" fmla="*/ 6038839 w 12192002"/>
              <a:gd name="connsiteY485" fmla="*/ 4764474 h 6858000"/>
              <a:gd name="connsiteX486" fmla="*/ 6040338 w 12192002"/>
              <a:gd name="connsiteY486" fmla="*/ 4771418 h 6858000"/>
              <a:gd name="connsiteX487" fmla="*/ 6024488 w 12192002"/>
              <a:gd name="connsiteY487" fmla="*/ 4809903 h 6858000"/>
              <a:gd name="connsiteX488" fmla="*/ 5599771 w 12192002"/>
              <a:gd name="connsiteY488" fmla="*/ 5509652 h 6858000"/>
              <a:gd name="connsiteX489" fmla="*/ 5548843 w 12192002"/>
              <a:gd name="connsiteY489" fmla="*/ 5563845 h 6858000"/>
              <a:gd name="connsiteX490" fmla="*/ 5940952 w 12192002"/>
              <a:gd name="connsiteY490" fmla="*/ 6250028 h 6858000"/>
              <a:gd name="connsiteX491" fmla="*/ 6043441 w 12192002"/>
              <a:gd name="connsiteY491" fmla="*/ 6665847 h 6858000"/>
              <a:gd name="connsiteX492" fmla="*/ 6093432 w 12192002"/>
              <a:gd name="connsiteY492" fmla="*/ 6858000 h 6858000"/>
              <a:gd name="connsiteX493" fmla="*/ 6034344 w 12192002"/>
              <a:gd name="connsiteY493" fmla="*/ 6858000 h 6858000"/>
              <a:gd name="connsiteX494" fmla="*/ 6026679 w 12192002"/>
              <a:gd name="connsiteY494" fmla="*/ 6836959 h 6858000"/>
              <a:gd name="connsiteX495" fmla="*/ 5800441 w 12192002"/>
              <a:gd name="connsiteY495" fmla="*/ 6335286 h 6858000"/>
              <a:gd name="connsiteX496" fmla="*/ 5526562 w 12192002"/>
              <a:gd name="connsiteY496" fmla="*/ 5705388 h 6858000"/>
              <a:gd name="connsiteX497" fmla="*/ 5519640 w 12192002"/>
              <a:gd name="connsiteY497" fmla="*/ 5683774 h 6858000"/>
              <a:gd name="connsiteX498" fmla="*/ 5844559 w 12192002"/>
              <a:gd name="connsiteY498" fmla="*/ 6553349 h 6858000"/>
              <a:gd name="connsiteX499" fmla="*/ 5975994 w 12192002"/>
              <a:gd name="connsiteY499" fmla="*/ 6858000 h 6858000"/>
              <a:gd name="connsiteX500" fmla="*/ 5898547 w 12192002"/>
              <a:gd name="connsiteY500" fmla="*/ 6858000 h 6858000"/>
              <a:gd name="connsiteX501" fmla="*/ 5682041 w 12192002"/>
              <a:gd name="connsiteY501" fmla="*/ 6355860 h 6858000"/>
              <a:gd name="connsiteX502" fmla="*/ 5461758 w 12192002"/>
              <a:gd name="connsiteY502" fmla="*/ 5820220 h 6858000"/>
              <a:gd name="connsiteX503" fmla="*/ 5237282 w 12192002"/>
              <a:gd name="connsiteY503" fmla="*/ 6579086 h 6858000"/>
              <a:gd name="connsiteX504" fmla="*/ 5115009 w 12192002"/>
              <a:gd name="connsiteY504" fmla="*/ 6858000 h 6858000"/>
              <a:gd name="connsiteX505" fmla="*/ 5028074 w 12192002"/>
              <a:gd name="connsiteY505" fmla="*/ 6858000 h 6858000"/>
              <a:gd name="connsiteX506" fmla="*/ 5079508 w 12192002"/>
              <a:gd name="connsiteY506" fmla="*/ 6749074 h 6858000"/>
              <a:gd name="connsiteX507" fmla="*/ 5371846 w 12192002"/>
              <a:gd name="connsiteY507" fmla="*/ 5924413 h 6858000"/>
              <a:gd name="connsiteX508" fmla="*/ 5270512 w 12192002"/>
              <a:gd name="connsiteY508" fmla="*/ 6138975 h 6858000"/>
              <a:gd name="connsiteX509" fmla="*/ 5062409 w 12192002"/>
              <a:gd name="connsiteY509" fmla="*/ 6653544 h 6858000"/>
              <a:gd name="connsiteX510" fmla="*/ 5036628 w 12192002"/>
              <a:gd name="connsiteY510" fmla="*/ 6754247 h 6858000"/>
              <a:gd name="connsiteX511" fmla="*/ 5009112 w 12192002"/>
              <a:gd name="connsiteY511" fmla="*/ 6858000 h 6858000"/>
              <a:gd name="connsiteX512" fmla="*/ 4976679 w 12192002"/>
              <a:gd name="connsiteY512" fmla="*/ 6858000 h 6858000"/>
              <a:gd name="connsiteX513" fmla="*/ 5006536 w 12192002"/>
              <a:gd name="connsiteY513" fmla="*/ 6747068 h 6858000"/>
              <a:gd name="connsiteX514" fmla="*/ 5032723 w 12192002"/>
              <a:gd name="connsiteY514" fmla="*/ 6644957 h 6858000"/>
              <a:gd name="connsiteX515" fmla="*/ 5242949 w 12192002"/>
              <a:gd name="connsiteY515" fmla="*/ 6125175 h 6858000"/>
              <a:gd name="connsiteX516" fmla="*/ 5286321 w 12192002"/>
              <a:gd name="connsiteY516" fmla="*/ 6033555 h 6858000"/>
              <a:gd name="connsiteX517" fmla="*/ 5008210 w 12192002"/>
              <a:gd name="connsiteY517" fmla="*/ 6649194 h 6858000"/>
              <a:gd name="connsiteX518" fmla="*/ 4986321 w 12192002"/>
              <a:gd name="connsiteY518" fmla="*/ 6765687 h 6858000"/>
              <a:gd name="connsiteX519" fmla="*/ 4973474 w 12192002"/>
              <a:gd name="connsiteY519" fmla="*/ 6858000 h 6858000"/>
              <a:gd name="connsiteX520" fmla="*/ 4907178 w 12192002"/>
              <a:gd name="connsiteY520" fmla="*/ 6858000 h 6858000"/>
              <a:gd name="connsiteX521" fmla="*/ 4910810 w 12192002"/>
              <a:gd name="connsiteY521" fmla="*/ 6829660 h 6858000"/>
              <a:gd name="connsiteX522" fmla="*/ 4987461 w 12192002"/>
              <a:gd name="connsiteY522" fmla="*/ 6432994 h 6858000"/>
              <a:gd name="connsiteX523" fmla="*/ 5179262 w 12192002"/>
              <a:gd name="connsiteY523" fmla="*/ 6035044 h 6858000"/>
              <a:gd name="connsiteX524" fmla="*/ 4689678 w 12192002"/>
              <a:gd name="connsiteY524" fmla="*/ 6440241 h 6858000"/>
              <a:gd name="connsiteX525" fmla="*/ 4477543 w 12192002"/>
              <a:gd name="connsiteY525" fmla="*/ 6674836 h 6858000"/>
              <a:gd name="connsiteX526" fmla="*/ 4329957 w 12192002"/>
              <a:gd name="connsiteY526" fmla="*/ 6858000 h 6858000"/>
              <a:gd name="connsiteX527" fmla="*/ 4218595 w 12192002"/>
              <a:gd name="connsiteY527" fmla="*/ 6858000 h 6858000"/>
              <a:gd name="connsiteX528" fmla="*/ 4368888 w 12192002"/>
              <a:gd name="connsiteY528" fmla="*/ 6668412 h 6858000"/>
              <a:gd name="connsiteX529" fmla="*/ 4563091 w 12192002"/>
              <a:gd name="connsiteY529" fmla="*/ 6442508 h 6858000"/>
              <a:gd name="connsiteX530" fmla="*/ 5387324 w 12192002"/>
              <a:gd name="connsiteY530" fmla="*/ 5705830 h 6858000"/>
              <a:gd name="connsiteX531" fmla="*/ 5073620 w 12192002"/>
              <a:gd name="connsiteY531" fmla="*/ 5955437 h 6858000"/>
              <a:gd name="connsiteX532" fmla="*/ 4689789 w 12192002"/>
              <a:gd name="connsiteY532" fmla="*/ 6268382 h 6858000"/>
              <a:gd name="connsiteX533" fmla="*/ 4418722 w 12192002"/>
              <a:gd name="connsiteY533" fmla="*/ 6570886 h 6858000"/>
              <a:gd name="connsiteX534" fmla="*/ 4214944 w 12192002"/>
              <a:gd name="connsiteY534" fmla="*/ 6858000 h 6858000"/>
              <a:gd name="connsiteX535" fmla="*/ 4177898 w 12192002"/>
              <a:gd name="connsiteY535" fmla="*/ 6858000 h 6858000"/>
              <a:gd name="connsiteX536" fmla="*/ 4391597 w 12192002"/>
              <a:gd name="connsiteY536" fmla="*/ 6556370 h 6858000"/>
              <a:gd name="connsiteX537" fmla="*/ 4668889 w 12192002"/>
              <a:gd name="connsiteY537" fmla="*/ 6246399 h 6858000"/>
              <a:gd name="connsiteX538" fmla="*/ 5055427 w 12192002"/>
              <a:gd name="connsiteY538" fmla="*/ 5931476 h 6858000"/>
              <a:gd name="connsiteX539" fmla="*/ 5371813 w 12192002"/>
              <a:gd name="connsiteY539" fmla="*/ 5678975 h 6858000"/>
              <a:gd name="connsiteX540" fmla="*/ 4987918 w 12192002"/>
              <a:gd name="connsiteY540" fmla="*/ 5838701 h 6858000"/>
              <a:gd name="connsiteX541" fmla="*/ 4317146 w 12192002"/>
              <a:gd name="connsiteY541" fmla="*/ 6587716 h 6858000"/>
              <a:gd name="connsiteX542" fmla="*/ 4171627 w 12192002"/>
              <a:gd name="connsiteY542" fmla="*/ 6858000 h 6858000"/>
              <a:gd name="connsiteX543" fmla="*/ 4081585 w 12192002"/>
              <a:gd name="connsiteY543" fmla="*/ 6858000 h 6858000"/>
              <a:gd name="connsiteX544" fmla="*/ 4238603 w 12192002"/>
              <a:gd name="connsiteY544" fmla="*/ 6559341 h 6858000"/>
              <a:gd name="connsiteX545" fmla="*/ 4778333 w 12192002"/>
              <a:gd name="connsiteY545" fmla="*/ 5873626 h 6858000"/>
              <a:gd name="connsiteX546" fmla="*/ 5414185 w 12192002"/>
              <a:gd name="connsiteY546" fmla="*/ 5573882 h 6858000"/>
              <a:gd name="connsiteX547" fmla="*/ 5959648 w 12192002"/>
              <a:gd name="connsiteY547" fmla="*/ 4760797 h 6858000"/>
              <a:gd name="connsiteX548" fmla="*/ 5355019 w 12192002"/>
              <a:gd name="connsiteY548" fmla="*/ 4734672 h 6858000"/>
              <a:gd name="connsiteX549" fmla="*/ 5083565 w 12192002"/>
              <a:gd name="connsiteY549" fmla="*/ 5179121 h 6858000"/>
              <a:gd name="connsiteX550" fmla="*/ 4713577 w 12192002"/>
              <a:gd name="connsiteY550" fmla="*/ 5616803 h 6858000"/>
              <a:gd name="connsiteX551" fmla="*/ 3989559 w 12192002"/>
              <a:gd name="connsiteY551" fmla="*/ 6145945 h 6858000"/>
              <a:gd name="connsiteX552" fmla="*/ 3939824 w 12192002"/>
              <a:gd name="connsiteY552" fmla="*/ 6066900 h 6858000"/>
              <a:gd name="connsiteX553" fmla="*/ 4584537 w 12192002"/>
              <a:gd name="connsiteY553" fmla="*/ 5324826 h 6858000"/>
              <a:gd name="connsiteX554" fmla="*/ 5037105 w 12192002"/>
              <a:gd name="connsiteY554" fmla="*/ 5088765 h 6858000"/>
              <a:gd name="connsiteX555" fmla="*/ 5039930 w 12192002"/>
              <a:gd name="connsiteY555" fmla="*/ 5089585 h 6858000"/>
              <a:gd name="connsiteX556" fmla="*/ 5263764 w 12192002"/>
              <a:gd name="connsiteY556" fmla="*/ 4735525 h 6858000"/>
              <a:gd name="connsiteX557" fmla="*/ 4086300 w 12192002"/>
              <a:gd name="connsiteY557" fmla="*/ 4884599 h 6858000"/>
              <a:gd name="connsiteX558" fmla="*/ 4085485 w 12192002"/>
              <a:gd name="connsiteY558" fmla="*/ 4899070 h 6858000"/>
              <a:gd name="connsiteX559" fmla="*/ 3871915 w 12192002"/>
              <a:gd name="connsiteY559" fmla="*/ 5253645 h 6858000"/>
              <a:gd name="connsiteX560" fmla="*/ 3799374 w 12192002"/>
              <a:gd name="connsiteY560" fmla="*/ 5466127 h 6858000"/>
              <a:gd name="connsiteX561" fmla="*/ 3498850 w 12192002"/>
              <a:gd name="connsiteY561" fmla="*/ 6661888 h 6858000"/>
              <a:gd name="connsiteX562" fmla="*/ 3399216 w 12192002"/>
              <a:gd name="connsiteY562" fmla="*/ 6858000 h 6858000"/>
              <a:gd name="connsiteX563" fmla="*/ 3303688 w 12192002"/>
              <a:gd name="connsiteY563" fmla="*/ 6858000 h 6858000"/>
              <a:gd name="connsiteX564" fmla="*/ 3391774 w 12192002"/>
              <a:gd name="connsiteY564" fmla="*/ 6697181 h 6858000"/>
              <a:gd name="connsiteX565" fmla="*/ 3735540 w 12192002"/>
              <a:gd name="connsiteY565" fmla="*/ 5546923 h 6858000"/>
              <a:gd name="connsiteX566" fmla="*/ 3729438 w 12192002"/>
              <a:gd name="connsiteY566" fmla="*/ 5569058 h 6858000"/>
              <a:gd name="connsiteX567" fmla="*/ 3707782 w 12192002"/>
              <a:gd name="connsiteY567" fmla="*/ 5644908 h 6858000"/>
              <a:gd name="connsiteX568" fmla="*/ 3583827 w 12192002"/>
              <a:gd name="connsiteY568" fmla="*/ 6039215 h 6858000"/>
              <a:gd name="connsiteX569" fmla="*/ 3547861 w 12192002"/>
              <a:gd name="connsiteY569" fmla="*/ 6129609 h 6858000"/>
              <a:gd name="connsiteX570" fmla="*/ 3490905 w 12192002"/>
              <a:gd name="connsiteY570" fmla="*/ 6277660 h 6858000"/>
              <a:gd name="connsiteX571" fmla="*/ 3455859 w 12192002"/>
              <a:gd name="connsiteY571" fmla="*/ 6391301 h 6858000"/>
              <a:gd name="connsiteX572" fmla="*/ 3429112 w 12192002"/>
              <a:gd name="connsiteY572" fmla="*/ 6479469 h 6858000"/>
              <a:gd name="connsiteX573" fmla="*/ 3304862 w 12192002"/>
              <a:gd name="connsiteY573" fmla="*/ 6796476 h 6858000"/>
              <a:gd name="connsiteX574" fmla="*/ 3276071 w 12192002"/>
              <a:gd name="connsiteY574" fmla="*/ 6858000 h 6858000"/>
              <a:gd name="connsiteX575" fmla="*/ 3240805 w 12192002"/>
              <a:gd name="connsiteY575" fmla="*/ 6858000 h 6858000"/>
              <a:gd name="connsiteX576" fmla="*/ 3275917 w 12192002"/>
              <a:gd name="connsiteY576" fmla="*/ 6783192 h 6858000"/>
              <a:gd name="connsiteX577" fmla="*/ 3399358 w 12192002"/>
              <a:gd name="connsiteY577" fmla="*/ 6469011 h 6858000"/>
              <a:gd name="connsiteX578" fmla="*/ 3425650 w 12192002"/>
              <a:gd name="connsiteY578" fmla="*/ 6381333 h 6858000"/>
              <a:gd name="connsiteX579" fmla="*/ 3460661 w 12192002"/>
              <a:gd name="connsiteY579" fmla="*/ 6266763 h 6858000"/>
              <a:gd name="connsiteX580" fmla="*/ 3518021 w 12192002"/>
              <a:gd name="connsiteY580" fmla="*/ 6117298 h 6858000"/>
              <a:gd name="connsiteX581" fmla="*/ 3554035 w 12192002"/>
              <a:gd name="connsiteY581" fmla="*/ 6027832 h 6858000"/>
              <a:gd name="connsiteX582" fmla="*/ 3677174 w 12192002"/>
              <a:gd name="connsiteY582" fmla="*/ 5636351 h 6858000"/>
              <a:gd name="connsiteX583" fmla="*/ 3698819 w 12192002"/>
              <a:gd name="connsiteY583" fmla="*/ 5560503 h 6858000"/>
              <a:gd name="connsiteX584" fmla="*/ 3702094 w 12192002"/>
              <a:gd name="connsiteY584" fmla="*/ 5549194 h 6858000"/>
              <a:gd name="connsiteX585" fmla="*/ 3398355 w 12192002"/>
              <a:gd name="connsiteY585" fmla="*/ 6094603 h 6858000"/>
              <a:gd name="connsiteX586" fmla="*/ 3193941 w 12192002"/>
              <a:gd name="connsiteY586" fmla="*/ 6798775 h 6858000"/>
              <a:gd name="connsiteX587" fmla="*/ 3184140 w 12192002"/>
              <a:gd name="connsiteY587" fmla="*/ 6858000 h 6858000"/>
              <a:gd name="connsiteX588" fmla="*/ 3099978 w 12192002"/>
              <a:gd name="connsiteY588" fmla="*/ 6858000 h 6858000"/>
              <a:gd name="connsiteX589" fmla="*/ 3101556 w 12192002"/>
              <a:gd name="connsiteY589" fmla="*/ 6843337 h 6858000"/>
              <a:gd name="connsiteX590" fmla="*/ 3370162 w 12192002"/>
              <a:gd name="connsiteY590" fmla="*/ 5785550 h 6858000"/>
              <a:gd name="connsiteX591" fmla="*/ 3746477 w 12192002"/>
              <a:gd name="connsiteY591" fmla="*/ 5377889 h 6858000"/>
              <a:gd name="connsiteX592" fmla="*/ 3863399 w 12192002"/>
              <a:gd name="connsiteY592" fmla="*/ 5087257 h 6858000"/>
              <a:gd name="connsiteX593" fmla="*/ 3968712 w 12192002"/>
              <a:gd name="connsiteY593" fmla="*/ 4913989 h 6858000"/>
              <a:gd name="connsiteX594" fmla="*/ 2792390 w 12192002"/>
              <a:gd name="connsiteY594" fmla="*/ 5382974 h 6858000"/>
              <a:gd name="connsiteX595" fmla="*/ 2714982 w 12192002"/>
              <a:gd name="connsiteY595" fmla="*/ 5427051 h 6858000"/>
              <a:gd name="connsiteX596" fmla="*/ 2813361 w 12192002"/>
              <a:gd name="connsiteY596" fmla="*/ 6023912 h 6858000"/>
              <a:gd name="connsiteX597" fmla="*/ 2688430 w 12192002"/>
              <a:gd name="connsiteY597" fmla="*/ 6801564 h 6858000"/>
              <a:gd name="connsiteX598" fmla="*/ 2629626 w 12192002"/>
              <a:gd name="connsiteY598" fmla="*/ 6763394 h 6858000"/>
              <a:gd name="connsiteX599" fmla="*/ 2565328 w 12192002"/>
              <a:gd name="connsiteY599" fmla="*/ 5516399 h 6858000"/>
              <a:gd name="connsiteX600" fmla="*/ 1922999 w 12192002"/>
              <a:gd name="connsiteY600" fmla="*/ 5980343 h 6858000"/>
              <a:gd name="connsiteX601" fmla="*/ 1950261 w 12192002"/>
              <a:gd name="connsiteY601" fmla="*/ 6405858 h 6858000"/>
              <a:gd name="connsiteX602" fmla="*/ 2365554 w 12192002"/>
              <a:gd name="connsiteY602" fmla="*/ 6759107 h 6858000"/>
              <a:gd name="connsiteX603" fmla="*/ 2424142 w 12192002"/>
              <a:gd name="connsiteY603" fmla="*/ 6858000 h 6858000"/>
              <a:gd name="connsiteX604" fmla="*/ 2395994 w 12192002"/>
              <a:gd name="connsiteY604" fmla="*/ 6858000 h 6858000"/>
              <a:gd name="connsiteX605" fmla="*/ 2392863 w 12192002"/>
              <a:gd name="connsiteY605" fmla="*/ 6852964 h 6858000"/>
              <a:gd name="connsiteX606" fmla="*/ 2017589 w 12192002"/>
              <a:gd name="connsiteY606" fmla="*/ 6493982 h 6858000"/>
              <a:gd name="connsiteX607" fmla="*/ 2147336 w 12192002"/>
              <a:gd name="connsiteY607" fmla="*/ 6594052 h 6858000"/>
              <a:gd name="connsiteX608" fmla="*/ 2207047 w 12192002"/>
              <a:gd name="connsiteY608" fmla="*/ 6654540 h 6858000"/>
              <a:gd name="connsiteX609" fmla="*/ 2299106 w 12192002"/>
              <a:gd name="connsiteY609" fmla="*/ 6778931 h 6858000"/>
              <a:gd name="connsiteX610" fmla="*/ 2314430 w 12192002"/>
              <a:gd name="connsiteY610" fmla="*/ 6801144 h 6858000"/>
              <a:gd name="connsiteX611" fmla="*/ 2352406 w 12192002"/>
              <a:gd name="connsiteY611" fmla="*/ 6858000 h 6858000"/>
              <a:gd name="connsiteX612" fmla="*/ 2314492 w 12192002"/>
              <a:gd name="connsiteY612" fmla="*/ 6858000 h 6858000"/>
              <a:gd name="connsiteX613" fmla="*/ 2288095 w 12192002"/>
              <a:gd name="connsiteY613" fmla="*/ 6818030 h 6858000"/>
              <a:gd name="connsiteX614" fmla="*/ 2272768 w 12192002"/>
              <a:gd name="connsiteY614" fmla="*/ 6795822 h 6858000"/>
              <a:gd name="connsiteX615" fmla="*/ 2182715 w 12192002"/>
              <a:gd name="connsiteY615" fmla="*/ 6675071 h 6858000"/>
              <a:gd name="connsiteX616" fmla="*/ 2032061 w 12192002"/>
              <a:gd name="connsiteY616" fmla="*/ 6541380 h 6858000"/>
              <a:gd name="connsiteX617" fmla="*/ 2257220 w 12192002"/>
              <a:gd name="connsiteY617" fmla="*/ 6826257 h 6858000"/>
              <a:gd name="connsiteX618" fmla="*/ 2281324 w 12192002"/>
              <a:gd name="connsiteY618" fmla="*/ 6858000 h 6858000"/>
              <a:gd name="connsiteX619" fmla="*/ 2242860 w 12192002"/>
              <a:gd name="connsiteY619" fmla="*/ 6858000 h 6858000"/>
              <a:gd name="connsiteX620" fmla="*/ 2232818 w 12192002"/>
              <a:gd name="connsiteY620" fmla="*/ 6844926 h 6858000"/>
              <a:gd name="connsiteX621" fmla="*/ 1990172 w 12192002"/>
              <a:gd name="connsiteY621" fmla="*/ 6542121 h 6858000"/>
              <a:gd name="connsiteX622" fmla="*/ 2124090 w 12192002"/>
              <a:gd name="connsiteY622" fmla="*/ 6761017 h 6858000"/>
              <a:gd name="connsiteX623" fmla="*/ 2200380 w 12192002"/>
              <a:gd name="connsiteY623" fmla="*/ 6858000 h 6858000"/>
              <a:gd name="connsiteX624" fmla="*/ 2147507 w 12192002"/>
              <a:gd name="connsiteY624" fmla="*/ 6858000 h 6858000"/>
              <a:gd name="connsiteX625" fmla="*/ 2070668 w 12192002"/>
              <a:gd name="connsiteY625" fmla="*/ 6761520 h 6858000"/>
              <a:gd name="connsiteX626" fmla="*/ 1975142 w 12192002"/>
              <a:gd name="connsiteY626" fmla="*/ 6585570 h 6858000"/>
              <a:gd name="connsiteX627" fmla="*/ 2050035 w 12192002"/>
              <a:gd name="connsiteY627" fmla="*/ 6813345 h 6858000"/>
              <a:gd name="connsiteX628" fmla="*/ 2063025 w 12192002"/>
              <a:gd name="connsiteY628" fmla="*/ 6858000 h 6858000"/>
              <a:gd name="connsiteX629" fmla="*/ 2021675 w 12192002"/>
              <a:gd name="connsiteY629" fmla="*/ 6858000 h 6858000"/>
              <a:gd name="connsiteX630" fmla="*/ 2019308 w 12192002"/>
              <a:gd name="connsiteY630" fmla="*/ 6847118 h 6858000"/>
              <a:gd name="connsiteX631" fmla="*/ 1938835 w 12192002"/>
              <a:gd name="connsiteY631" fmla="*/ 6551160 h 6858000"/>
              <a:gd name="connsiteX632" fmla="*/ 1953230 w 12192002"/>
              <a:gd name="connsiteY632" fmla="*/ 6759699 h 6858000"/>
              <a:gd name="connsiteX633" fmla="*/ 1956763 w 12192002"/>
              <a:gd name="connsiteY633" fmla="*/ 6778191 h 6858000"/>
              <a:gd name="connsiteX634" fmla="*/ 1967925 w 12192002"/>
              <a:gd name="connsiteY634" fmla="*/ 6858000 h 6858000"/>
              <a:gd name="connsiteX635" fmla="*/ 1936622 w 12192002"/>
              <a:gd name="connsiteY635" fmla="*/ 6858000 h 6858000"/>
              <a:gd name="connsiteX636" fmla="*/ 1926261 w 12192002"/>
              <a:gd name="connsiteY636" fmla="*/ 6784064 h 6858000"/>
              <a:gd name="connsiteX637" fmla="*/ 1922724 w 12192002"/>
              <a:gd name="connsiteY637" fmla="*/ 6765577 h 6858000"/>
              <a:gd name="connsiteX638" fmla="*/ 1904650 w 12192002"/>
              <a:gd name="connsiteY638" fmla="*/ 6639616 h 6858000"/>
              <a:gd name="connsiteX639" fmla="*/ 1885273 w 12192002"/>
              <a:gd name="connsiteY639" fmla="*/ 6858000 h 6858000"/>
              <a:gd name="connsiteX640" fmla="*/ 1854363 w 12192002"/>
              <a:gd name="connsiteY640" fmla="*/ 6858000 h 6858000"/>
              <a:gd name="connsiteX641" fmla="*/ 1880391 w 12192002"/>
              <a:gd name="connsiteY641" fmla="*/ 6603796 h 6858000"/>
              <a:gd name="connsiteX642" fmla="*/ 1818273 w 12192002"/>
              <a:gd name="connsiteY642" fmla="*/ 6715729 h 6858000"/>
              <a:gd name="connsiteX643" fmla="*/ 1794691 w 12192002"/>
              <a:gd name="connsiteY643" fmla="*/ 6843239 h 6858000"/>
              <a:gd name="connsiteX644" fmla="*/ 1794914 w 12192002"/>
              <a:gd name="connsiteY644" fmla="*/ 6858000 h 6858000"/>
              <a:gd name="connsiteX645" fmla="*/ 1746128 w 12192002"/>
              <a:gd name="connsiteY645" fmla="*/ 6858000 h 6858000"/>
              <a:gd name="connsiteX646" fmla="*/ 1753934 w 12192002"/>
              <a:gd name="connsiteY646" fmla="*/ 6724796 h 6858000"/>
              <a:gd name="connsiteX647" fmla="*/ 1792053 w 12192002"/>
              <a:gd name="connsiteY647" fmla="*/ 6572396 h 6858000"/>
              <a:gd name="connsiteX648" fmla="*/ 1862248 w 12192002"/>
              <a:gd name="connsiteY648" fmla="*/ 6266397 h 6858000"/>
              <a:gd name="connsiteX649" fmla="*/ 1862250 w 12192002"/>
              <a:gd name="connsiteY649" fmla="*/ 6033531 h 6858000"/>
              <a:gd name="connsiteX650" fmla="*/ 1211999 w 12192002"/>
              <a:gd name="connsiteY650" fmla="*/ 6683610 h 6858000"/>
              <a:gd name="connsiteX651" fmla="*/ 1213266 w 12192002"/>
              <a:gd name="connsiteY651" fmla="*/ 6691947 h 6858000"/>
              <a:gd name="connsiteX652" fmla="*/ 1203370 w 12192002"/>
              <a:gd name="connsiteY652" fmla="*/ 6850676 h 6858000"/>
              <a:gd name="connsiteX653" fmla="*/ 1203671 w 12192002"/>
              <a:gd name="connsiteY653" fmla="*/ 6858000 h 6858000"/>
              <a:gd name="connsiteX654" fmla="*/ 1143180 w 12192002"/>
              <a:gd name="connsiteY654" fmla="*/ 6858000 h 6858000"/>
              <a:gd name="connsiteX655" fmla="*/ 1142176 w 12192002"/>
              <a:gd name="connsiteY655" fmla="*/ 6766045 h 6858000"/>
              <a:gd name="connsiteX656" fmla="*/ 1067484 w 12192002"/>
              <a:gd name="connsiteY656" fmla="*/ 6858000 h 6858000"/>
              <a:gd name="connsiteX657" fmla="*/ 953928 w 12192002"/>
              <a:gd name="connsiteY657" fmla="*/ 6858000 h 6858000"/>
              <a:gd name="connsiteX658" fmla="*/ 959715 w 12192002"/>
              <a:gd name="connsiteY658" fmla="*/ 6850185 h 6858000"/>
              <a:gd name="connsiteX659" fmla="*/ 1483788 w 12192002"/>
              <a:gd name="connsiteY659" fmla="*/ 6259174 h 6858000"/>
              <a:gd name="connsiteX660" fmla="*/ 1100671 w 12192002"/>
              <a:gd name="connsiteY660" fmla="*/ 6252137 h 6858000"/>
              <a:gd name="connsiteX661" fmla="*/ 1090144 w 12192002"/>
              <a:gd name="connsiteY661" fmla="*/ 6256748 h 6858000"/>
              <a:gd name="connsiteX662" fmla="*/ 1095872 w 12192002"/>
              <a:gd name="connsiteY662" fmla="*/ 6271892 h 6858000"/>
              <a:gd name="connsiteX663" fmla="*/ 262785 w 12192002"/>
              <a:gd name="connsiteY663" fmla="*/ 6845450 h 6858000"/>
              <a:gd name="connsiteX664" fmla="*/ 209968 w 12192002"/>
              <a:gd name="connsiteY664" fmla="*/ 6770713 h 6858000"/>
              <a:gd name="connsiteX665" fmla="*/ 873460 w 12192002"/>
              <a:gd name="connsiteY665" fmla="*/ 6253768 h 6858000"/>
              <a:gd name="connsiteX666" fmla="*/ 192686 w 12192002"/>
              <a:gd name="connsiteY666" fmla="*/ 5849257 h 6858000"/>
              <a:gd name="connsiteX667" fmla="*/ 4696 w 12192002"/>
              <a:gd name="connsiteY667" fmla="*/ 5697668 h 6858000"/>
              <a:gd name="connsiteX668" fmla="*/ 0 w 12192002"/>
              <a:gd name="connsiteY668" fmla="*/ 5689984 h 6858000"/>
              <a:gd name="connsiteX669" fmla="*/ 0 w 12192002"/>
              <a:gd name="connsiteY669" fmla="*/ 5513472 h 6858000"/>
              <a:gd name="connsiteX670" fmla="*/ 174101 w 12192002"/>
              <a:gd name="connsiteY670" fmla="*/ 5620277 h 6858000"/>
              <a:gd name="connsiteX671" fmla="*/ 891800 w 12192002"/>
              <a:gd name="connsiteY671" fmla="*/ 6036935 h 6858000"/>
              <a:gd name="connsiteX672" fmla="*/ 1072219 w 12192002"/>
              <a:gd name="connsiteY672" fmla="*/ 6169443 h 6858000"/>
              <a:gd name="connsiteX673" fmla="*/ 1074117 w 12192002"/>
              <a:gd name="connsiteY673" fmla="*/ 6170301 h 6858000"/>
              <a:gd name="connsiteX674" fmla="*/ 1083114 w 12192002"/>
              <a:gd name="connsiteY674" fmla="*/ 6174131 h 6858000"/>
              <a:gd name="connsiteX675" fmla="*/ 1543010 w 12192002"/>
              <a:gd name="connsiteY675" fmla="*/ 6191140 h 6858000"/>
              <a:gd name="connsiteX676" fmla="*/ 1551080 w 12192002"/>
              <a:gd name="connsiteY676" fmla="*/ 6195006 h 6858000"/>
              <a:gd name="connsiteX677" fmla="*/ 2345443 w 12192002"/>
              <a:gd name="connsiteY677" fmla="*/ 5549882 h 6858000"/>
              <a:gd name="connsiteX678" fmla="*/ 1721499 w 12192002"/>
              <a:gd name="connsiteY678" fmla="*/ 5599969 h 6858000"/>
              <a:gd name="connsiteX679" fmla="*/ 767716 w 12192002"/>
              <a:gd name="connsiteY679" fmla="*/ 5472768 h 6858000"/>
              <a:gd name="connsiteX680" fmla="*/ 722147 w 12192002"/>
              <a:gd name="connsiteY680" fmla="*/ 5393091 h 6858000"/>
              <a:gd name="connsiteX681" fmla="*/ 1485552 w 12192002"/>
              <a:gd name="connsiteY681" fmla="*/ 5313202 h 6858000"/>
              <a:gd name="connsiteX682" fmla="*/ 2143004 w 12192002"/>
              <a:gd name="connsiteY682" fmla="*/ 5402420 h 6858000"/>
              <a:gd name="connsiteX683" fmla="*/ 1933391 w 12192002"/>
              <a:gd name="connsiteY683" fmla="*/ 5156971 h 6858000"/>
              <a:gd name="connsiteX684" fmla="*/ 1827118 w 12192002"/>
              <a:gd name="connsiteY684" fmla="*/ 4968410 h 6858000"/>
              <a:gd name="connsiteX685" fmla="*/ 1837349 w 12192002"/>
              <a:gd name="connsiteY685" fmla="*/ 4956357 h 6858000"/>
              <a:gd name="connsiteX686" fmla="*/ 2162835 w 12192002"/>
              <a:gd name="connsiteY686" fmla="*/ 5187853 h 6858000"/>
              <a:gd name="connsiteX687" fmla="*/ 2257167 w 12192002"/>
              <a:gd name="connsiteY687" fmla="*/ 5462123 h 6858000"/>
              <a:gd name="connsiteX688" fmla="*/ 2261598 w 12192002"/>
              <a:gd name="connsiteY688" fmla="*/ 5467998 h 6858000"/>
              <a:gd name="connsiteX689" fmla="*/ 2437177 w 12192002"/>
              <a:gd name="connsiteY689" fmla="*/ 5479608 h 6858000"/>
              <a:gd name="connsiteX690" fmla="*/ 2445247 w 12192002"/>
              <a:gd name="connsiteY690" fmla="*/ 5483476 h 6858000"/>
              <a:gd name="connsiteX691" fmla="*/ 2743626 w 12192002"/>
              <a:gd name="connsiteY691" fmla="*/ 5304819 h 6858000"/>
              <a:gd name="connsiteX692" fmla="*/ 3048102 w 12192002"/>
              <a:gd name="connsiteY692" fmla="*/ 5150595 h 6858000"/>
              <a:gd name="connsiteX693" fmla="*/ 1799414 w 12192002"/>
              <a:gd name="connsiteY693" fmla="*/ 4694732 h 6858000"/>
              <a:gd name="connsiteX694" fmla="*/ 1771735 w 12192002"/>
              <a:gd name="connsiteY694" fmla="*/ 4619929 h 6858000"/>
              <a:gd name="connsiteX695" fmla="*/ 3104273 w 12192002"/>
              <a:gd name="connsiteY695" fmla="*/ 5076159 h 6858000"/>
              <a:gd name="connsiteX696" fmla="*/ 3113245 w 12192002"/>
              <a:gd name="connsiteY696" fmla="*/ 5090705 h 6858000"/>
              <a:gd name="connsiteX697" fmla="*/ 3126294 w 12192002"/>
              <a:gd name="connsiteY697" fmla="*/ 5114400 h 6858000"/>
              <a:gd name="connsiteX698" fmla="*/ 3937433 w 12192002"/>
              <a:gd name="connsiteY698" fmla="*/ 4830473 h 6858000"/>
              <a:gd name="connsiteX699" fmla="*/ 3590475 w 12192002"/>
              <a:gd name="connsiteY699" fmla="*/ 4597974 h 6858000"/>
              <a:gd name="connsiteX700" fmla="*/ 3100264 w 12192002"/>
              <a:gd name="connsiteY700" fmla="*/ 4579845 h 6858000"/>
              <a:gd name="connsiteX701" fmla="*/ 2183576 w 12192002"/>
              <a:gd name="connsiteY701" fmla="*/ 4227150 h 6858000"/>
              <a:gd name="connsiteX702" fmla="*/ 2151029 w 12192002"/>
              <a:gd name="connsiteY702" fmla="*/ 4146947 h 6858000"/>
              <a:gd name="connsiteX703" fmla="*/ 3563434 w 12192002"/>
              <a:gd name="connsiteY703" fmla="*/ 4469115 h 6858000"/>
              <a:gd name="connsiteX704" fmla="*/ 3177952 w 12192002"/>
              <a:gd name="connsiteY704" fmla="*/ 3657386 h 6858000"/>
              <a:gd name="connsiteX705" fmla="*/ 3189263 w 12192002"/>
              <a:gd name="connsiteY705" fmla="*/ 3625726 h 6858000"/>
              <a:gd name="connsiteX706" fmla="*/ 3560912 w 12192002"/>
              <a:gd name="connsiteY706" fmla="*/ 4079863 h 6858000"/>
              <a:gd name="connsiteX707" fmla="*/ 3626636 w 12192002"/>
              <a:gd name="connsiteY707" fmla="*/ 4512230 h 6858000"/>
              <a:gd name="connsiteX708" fmla="*/ 3653088 w 12192002"/>
              <a:gd name="connsiteY708" fmla="*/ 4521417 h 6858000"/>
              <a:gd name="connsiteX709" fmla="*/ 3988128 w 12192002"/>
              <a:gd name="connsiteY709" fmla="*/ 4817267 h 6858000"/>
              <a:gd name="connsiteX710" fmla="*/ 4830582 w 12192002"/>
              <a:gd name="connsiteY710" fmla="*/ 4676000 h 6858000"/>
              <a:gd name="connsiteX711" fmla="*/ 4830100 w 12192002"/>
              <a:gd name="connsiteY711" fmla="*/ 4675554 h 6858000"/>
              <a:gd name="connsiteX712" fmla="*/ 4036318 w 12192002"/>
              <a:gd name="connsiteY712" fmla="*/ 4147013 h 6858000"/>
              <a:gd name="connsiteX713" fmla="*/ 3432098 w 12192002"/>
              <a:gd name="connsiteY713" fmla="*/ 3537312 h 6858000"/>
              <a:gd name="connsiteX714" fmla="*/ 3446761 w 12192002"/>
              <a:gd name="connsiteY714" fmla="*/ 3461278 h 6858000"/>
              <a:gd name="connsiteX715" fmla="*/ 4419733 w 12192002"/>
              <a:gd name="connsiteY715" fmla="*/ 3963555 h 6858000"/>
              <a:gd name="connsiteX716" fmla="*/ 4781371 w 12192002"/>
              <a:gd name="connsiteY716" fmla="*/ 4458604 h 6858000"/>
              <a:gd name="connsiteX717" fmla="*/ 4780440 w 12192002"/>
              <a:gd name="connsiteY717" fmla="*/ 4470290 h 6858000"/>
              <a:gd name="connsiteX718" fmla="*/ 4898954 w 12192002"/>
              <a:gd name="connsiteY718" fmla="*/ 4662092 h 6858000"/>
              <a:gd name="connsiteX719" fmla="*/ 4900699 w 12192002"/>
              <a:gd name="connsiteY719" fmla="*/ 4670867 h 6858000"/>
              <a:gd name="connsiteX720" fmla="*/ 5714511 w 12192002"/>
              <a:gd name="connsiteY720" fmla="*/ 4663483 h 6858000"/>
              <a:gd name="connsiteX721" fmla="*/ 5464793 w 12192002"/>
              <a:gd name="connsiteY721" fmla="*/ 4393556 h 6858000"/>
              <a:gd name="connsiteX722" fmla="*/ 5461897 w 12192002"/>
              <a:gd name="connsiteY722" fmla="*/ 4390879 h 6858000"/>
              <a:gd name="connsiteX723" fmla="*/ 4294126 w 12192002"/>
              <a:gd name="connsiteY723" fmla="*/ 3303048 h 6858000"/>
              <a:gd name="connsiteX724" fmla="*/ 4305321 w 12192002"/>
              <a:gd name="connsiteY724" fmla="*/ 3256953 h 6858000"/>
              <a:gd name="connsiteX725" fmla="*/ 4949299 w 12192002"/>
              <a:gd name="connsiteY725" fmla="*/ 3766336 h 6858000"/>
              <a:gd name="connsiteX726" fmla="*/ 5291452 w 12192002"/>
              <a:gd name="connsiteY726" fmla="*/ 4076801 h 6858000"/>
              <a:gd name="connsiteX727" fmla="*/ 5434998 w 12192002"/>
              <a:gd name="connsiteY727" fmla="*/ 4254100 h 6858000"/>
              <a:gd name="connsiteX728" fmla="*/ 5351015 w 12192002"/>
              <a:gd name="connsiteY728" fmla="*/ 3760989 h 6858000"/>
              <a:gd name="connsiteX729" fmla="*/ 5413780 w 12192002"/>
              <a:gd name="connsiteY729" fmla="*/ 2966265 h 6858000"/>
              <a:gd name="connsiteX730" fmla="*/ 5425627 w 12192002"/>
              <a:gd name="connsiteY730" fmla="*/ 2954192 h 6858000"/>
              <a:gd name="connsiteX731" fmla="*/ 8380397 w 12192002"/>
              <a:gd name="connsiteY731" fmla="*/ 2896659 h 6858000"/>
              <a:gd name="connsiteX732" fmla="*/ 8634801 w 12192002"/>
              <a:gd name="connsiteY732" fmla="*/ 3304169 h 6858000"/>
              <a:gd name="connsiteX733" fmla="*/ 8971448 w 12192002"/>
              <a:gd name="connsiteY733" fmla="*/ 3675946 h 6858000"/>
              <a:gd name="connsiteX734" fmla="*/ 8820691 w 12192002"/>
              <a:gd name="connsiteY734" fmla="*/ 3486482 h 6858000"/>
              <a:gd name="connsiteX735" fmla="*/ 8807612 w 12192002"/>
              <a:gd name="connsiteY735" fmla="*/ 3467256 h 6858000"/>
              <a:gd name="connsiteX736" fmla="*/ 8556796 w 12192002"/>
              <a:gd name="connsiteY736" fmla="*/ 3116474 h 6858000"/>
              <a:gd name="connsiteX737" fmla="*/ 8427018 w 12192002"/>
              <a:gd name="connsiteY737" fmla="*/ 2948853 h 6858000"/>
              <a:gd name="connsiteX738" fmla="*/ 8380397 w 12192002"/>
              <a:gd name="connsiteY738" fmla="*/ 2896659 h 6858000"/>
              <a:gd name="connsiteX739" fmla="*/ 9831020 w 12192002"/>
              <a:gd name="connsiteY739" fmla="*/ 2871730 h 6858000"/>
              <a:gd name="connsiteX740" fmla="*/ 9827707 w 12192002"/>
              <a:gd name="connsiteY740" fmla="*/ 2915231 h 6858000"/>
              <a:gd name="connsiteX741" fmla="*/ 9820699 w 12192002"/>
              <a:gd name="connsiteY741" fmla="*/ 3051540 h 6858000"/>
              <a:gd name="connsiteX742" fmla="*/ 9822525 w 12192002"/>
              <a:gd name="connsiteY742" fmla="*/ 3140814 h 6858000"/>
              <a:gd name="connsiteX743" fmla="*/ 9824704 w 12192002"/>
              <a:gd name="connsiteY743" fmla="*/ 3230628 h 6858000"/>
              <a:gd name="connsiteX744" fmla="*/ 9793821 w 12192002"/>
              <a:gd name="connsiteY744" fmla="*/ 3531652 h 6858000"/>
              <a:gd name="connsiteX745" fmla="*/ 9767436 w 12192002"/>
              <a:gd name="connsiteY745" fmla="*/ 3750864 h 6858000"/>
              <a:gd name="connsiteX746" fmla="*/ 9814477 w 12192002"/>
              <a:gd name="connsiteY746" fmla="*/ 3662531 h 6858000"/>
              <a:gd name="connsiteX747" fmla="*/ 9831020 w 12192002"/>
              <a:gd name="connsiteY747" fmla="*/ 2871730 h 6858000"/>
              <a:gd name="connsiteX748" fmla="*/ 8380521 w 12192002"/>
              <a:gd name="connsiteY748" fmla="*/ 2850596 h 6858000"/>
              <a:gd name="connsiteX749" fmla="*/ 8451446 w 12192002"/>
              <a:gd name="connsiteY749" fmla="*/ 2928627 h 6858000"/>
              <a:gd name="connsiteX750" fmla="*/ 8582269 w 12192002"/>
              <a:gd name="connsiteY750" fmla="*/ 3097880 h 6858000"/>
              <a:gd name="connsiteX751" fmla="*/ 8833783 w 12192002"/>
              <a:gd name="connsiteY751" fmla="*/ 3449753 h 6858000"/>
              <a:gd name="connsiteX752" fmla="*/ 8846863 w 12192002"/>
              <a:gd name="connsiteY752" fmla="*/ 3468981 h 6858000"/>
              <a:gd name="connsiteX753" fmla="*/ 8960046 w 12192002"/>
              <a:gd name="connsiteY753" fmla="*/ 3620389 h 6858000"/>
              <a:gd name="connsiteX754" fmla="*/ 8380521 w 12192002"/>
              <a:gd name="connsiteY754" fmla="*/ 2850596 h 6858000"/>
              <a:gd name="connsiteX755" fmla="*/ 9854151 w 12192002"/>
              <a:gd name="connsiteY755" fmla="*/ 2642862 h 6858000"/>
              <a:gd name="connsiteX756" fmla="*/ 9871341 w 12192002"/>
              <a:gd name="connsiteY756" fmla="*/ 2659697 h 6858000"/>
              <a:gd name="connsiteX757" fmla="*/ 9966678 w 12192002"/>
              <a:gd name="connsiteY757" fmla="*/ 3423399 h 6858000"/>
              <a:gd name="connsiteX758" fmla="*/ 9880832 w 12192002"/>
              <a:gd name="connsiteY758" fmla="*/ 3700562 h 6858000"/>
              <a:gd name="connsiteX759" fmla="*/ 9896024 w 12192002"/>
              <a:gd name="connsiteY759" fmla="*/ 4178295 h 6858000"/>
              <a:gd name="connsiteX760" fmla="*/ 10395379 w 12192002"/>
              <a:gd name="connsiteY760" fmla="*/ 4531843 h 6858000"/>
              <a:gd name="connsiteX761" fmla="*/ 10225980 w 12192002"/>
              <a:gd name="connsiteY761" fmla="*/ 3561061 h 6858000"/>
              <a:gd name="connsiteX762" fmla="*/ 10314210 w 12192002"/>
              <a:gd name="connsiteY762" fmla="*/ 3538353 h 6858000"/>
              <a:gd name="connsiteX763" fmla="*/ 10573663 w 12192002"/>
              <a:gd name="connsiteY763" fmla="*/ 4271430 h 6858000"/>
              <a:gd name="connsiteX764" fmla="*/ 10583736 w 12192002"/>
              <a:gd name="connsiteY764" fmla="*/ 4688819 h 6858000"/>
              <a:gd name="connsiteX765" fmla="*/ 10880472 w 12192002"/>
              <a:gd name="connsiteY765" fmla="*/ 4966558 h 6858000"/>
              <a:gd name="connsiteX766" fmla="*/ 11231212 w 12192002"/>
              <a:gd name="connsiteY766" fmla="*/ 3645474 h 6858000"/>
              <a:gd name="connsiteX767" fmla="*/ 11317765 w 12192002"/>
              <a:gd name="connsiteY767" fmla="*/ 3638405 h 6858000"/>
              <a:gd name="connsiteX768" fmla="*/ 10982911 w 12192002"/>
              <a:gd name="connsiteY768" fmla="*/ 5051260 h 6858000"/>
              <a:gd name="connsiteX769" fmla="*/ 10968747 w 12192002"/>
              <a:gd name="connsiteY769" fmla="*/ 5059552 h 6858000"/>
              <a:gd name="connsiteX770" fmla="*/ 11258020 w 12192002"/>
              <a:gd name="connsiteY770" fmla="*/ 5401078 h 6858000"/>
              <a:gd name="connsiteX771" fmla="*/ 11688741 w 12192002"/>
              <a:gd name="connsiteY771" fmla="*/ 6045312 h 6858000"/>
              <a:gd name="connsiteX772" fmla="*/ 11794425 w 12192002"/>
              <a:gd name="connsiteY772" fmla="*/ 5681109 h 6858000"/>
              <a:gd name="connsiteX773" fmla="*/ 11792727 w 12192002"/>
              <a:gd name="connsiteY773" fmla="*/ 5669934 h 6858000"/>
              <a:gd name="connsiteX774" fmla="*/ 11776744 w 12192002"/>
              <a:gd name="connsiteY774" fmla="*/ 5671723 h 6858000"/>
              <a:gd name="connsiteX775" fmla="*/ 11442546 w 12192002"/>
              <a:gd name="connsiteY775" fmla="*/ 4736592 h 6858000"/>
              <a:gd name="connsiteX776" fmla="*/ 11527771 w 12192002"/>
              <a:gd name="connsiteY776" fmla="*/ 4704317 h 6858000"/>
              <a:gd name="connsiteX777" fmla="*/ 11851542 w 12192002"/>
              <a:gd name="connsiteY777" fmla="*/ 5463703 h 6858000"/>
              <a:gd name="connsiteX778" fmla="*/ 12122505 w 12192002"/>
              <a:gd name="connsiteY778" fmla="*/ 5156948 h 6858000"/>
              <a:gd name="connsiteX779" fmla="*/ 12192002 w 12192002"/>
              <a:gd name="connsiteY779" fmla="*/ 5098973 h 6858000"/>
              <a:gd name="connsiteX780" fmla="*/ 12192001 w 12192002"/>
              <a:gd name="connsiteY780" fmla="*/ 5160062 h 6858000"/>
              <a:gd name="connsiteX781" fmla="*/ 12155105 w 12192002"/>
              <a:gd name="connsiteY781" fmla="*/ 5191181 h 6858000"/>
              <a:gd name="connsiteX782" fmla="*/ 11918903 w 12192002"/>
              <a:gd name="connsiteY782" fmla="*/ 5491132 h 6858000"/>
              <a:gd name="connsiteX783" fmla="*/ 12067554 w 12192002"/>
              <a:gd name="connsiteY783" fmla="*/ 5317498 h 6858000"/>
              <a:gd name="connsiteX784" fmla="*/ 12192001 w 12192002"/>
              <a:gd name="connsiteY784" fmla="*/ 5211391 h 6858000"/>
              <a:gd name="connsiteX785" fmla="*/ 12192001 w 12192002"/>
              <a:gd name="connsiteY785" fmla="*/ 5251558 h 6858000"/>
              <a:gd name="connsiteX786" fmla="*/ 12087498 w 12192002"/>
              <a:gd name="connsiteY786" fmla="*/ 5340764 h 6858000"/>
              <a:gd name="connsiteX787" fmla="*/ 11941335 w 12192002"/>
              <a:gd name="connsiteY787" fmla="*/ 5512809 h 6858000"/>
              <a:gd name="connsiteX788" fmla="*/ 11898139 w 12192002"/>
              <a:gd name="connsiteY788" fmla="*/ 5592553 h 6858000"/>
              <a:gd name="connsiteX789" fmla="*/ 12037359 w 12192002"/>
              <a:gd name="connsiteY789" fmla="*/ 5482816 h 6858000"/>
              <a:gd name="connsiteX790" fmla="*/ 12192001 w 12192002"/>
              <a:gd name="connsiteY790" fmla="*/ 5330890 h 6858000"/>
              <a:gd name="connsiteX791" fmla="*/ 12192001 w 12192002"/>
              <a:gd name="connsiteY791" fmla="*/ 5402911 h 6858000"/>
              <a:gd name="connsiteX792" fmla="*/ 12054488 w 12192002"/>
              <a:gd name="connsiteY792" fmla="*/ 5533939 h 6858000"/>
              <a:gd name="connsiteX793" fmla="*/ 11880977 w 12192002"/>
              <a:gd name="connsiteY793" fmla="*/ 5674040 h 6858000"/>
              <a:gd name="connsiteX794" fmla="*/ 11879666 w 12192002"/>
              <a:gd name="connsiteY794" fmla="*/ 5675644 h 6858000"/>
              <a:gd name="connsiteX795" fmla="*/ 11873674 w 12192002"/>
              <a:gd name="connsiteY795" fmla="*/ 5683306 h 6858000"/>
              <a:gd name="connsiteX796" fmla="*/ 11738608 w 12192002"/>
              <a:gd name="connsiteY796" fmla="*/ 6118417 h 6858000"/>
              <a:gd name="connsiteX797" fmla="*/ 11732820 w 12192002"/>
              <a:gd name="connsiteY797" fmla="*/ 6125184 h 6858000"/>
              <a:gd name="connsiteX798" fmla="*/ 12058063 w 12192002"/>
              <a:gd name="connsiteY798" fmla="*/ 6805045 h 6858000"/>
              <a:gd name="connsiteX799" fmla="*/ 12077722 w 12192002"/>
              <a:gd name="connsiteY799" fmla="*/ 6857999 h 6858000"/>
              <a:gd name="connsiteX800" fmla="*/ 11980831 w 12192002"/>
              <a:gd name="connsiteY800" fmla="*/ 6857999 h 6858000"/>
              <a:gd name="connsiteX801" fmla="*/ 11842370 w 12192002"/>
              <a:gd name="connsiteY801" fmla="*/ 6532596 h 6858000"/>
              <a:gd name="connsiteX802" fmla="*/ 11807118 w 12192002"/>
              <a:gd name="connsiteY802" fmla="*/ 6461642 h 6858000"/>
              <a:gd name="connsiteX803" fmla="*/ 11352410 w 12192002"/>
              <a:gd name="connsiteY803" fmla="*/ 5682534 h 6858000"/>
              <a:gd name="connsiteX804" fmla="*/ 11344098 w 12192002"/>
              <a:gd name="connsiteY804" fmla="*/ 5681717 h 6858000"/>
              <a:gd name="connsiteX805" fmla="*/ 10730809 w 12192002"/>
              <a:gd name="connsiteY805" fmla="*/ 5585749 h 6858000"/>
              <a:gd name="connsiteX806" fmla="*/ 10713050 w 12192002"/>
              <a:gd name="connsiteY806" fmla="*/ 5593271 h 6858000"/>
              <a:gd name="connsiteX807" fmla="*/ 9420192 w 12192002"/>
              <a:gd name="connsiteY807" fmla="*/ 5692050 h 6858000"/>
              <a:gd name="connsiteX808" fmla="*/ 9404066 w 12192002"/>
              <a:gd name="connsiteY808" fmla="*/ 5671708 h 6858000"/>
              <a:gd name="connsiteX809" fmla="*/ 10712309 w 12192002"/>
              <a:gd name="connsiteY809" fmla="*/ 5538562 h 6858000"/>
              <a:gd name="connsiteX810" fmla="*/ 11291486 w 12192002"/>
              <a:gd name="connsiteY810" fmla="*/ 5595804 h 6858000"/>
              <a:gd name="connsiteX811" fmla="*/ 11176624 w 12192002"/>
              <a:gd name="connsiteY811" fmla="*/ 5439340 h 6858000"/>
              <a:gd name="connsiteX812" fmla="*/ 10665962 w 12192002"/>
              <a:gd name="connsiteY812" fmla="*/ 4874588 h 6858000"/>
              <a:gd name="connsiteX813" fmla="*/ 10647017 w 12192002"/>
              <a:gd name="connsiteY813" fmla="*/ 4879047 h 6858000"/>
              <a:gd name="connsiteX814" fmla="*/ 10107096 w 12192002"/>
              <a:gd name="connsiteY814" fmla="*/ 4989072 h 6858000"/>
              <a:gd name="connsiteX815" fmla="*/ 9439953 w 12192002"/>
              <a:gd name="connsiteY815" fmla="*/ 4909921 h 6858000"/>
              <a:gd name="connsiteX816" fmla="*/ 9470279 w 12192002"/>
              <a:gd name="connsiteY816" fmla="*/ 4872131 h 6858000"/>
              <a:gd name="connsiteX817" fmla="*/ 10565024 w 12192002"/>
              <a:gd name="connsiteY817" fmla="*/ 4781269 h 6858000"/>
              <a:gd name="connsiteX818" fmla="*/ 9922490 w 12192002"/>
              <a:gd name="connsiteY818" fmla="*/ 4287833 h 6858000"/>
              <a:gd name="connsiteX819" fmla="*/ 9920481 w 12192002"/>
              <a:gd name="connsiteY819" fmla="*/ 4288346 h 6858000"/>
              <a:gd name="connsiteX820" fmla="*/ 9916127 w 12192002"/>
              <a:gd name="connsiteY820" fmla="*/ 4288836 h 6858000"/>
              <a:gd name="connsiteX821" fmla="*/ 9791125 w 12192002"/>
              <a:gd name="connsiteY821" fmla="*/ 4367248 h 6858000"/>
              <a:gd name="connsiteX822" fmla="*/ 9528364 w 12192002"/>
              <a:gd name="connsiteY822" fmla="*/ 4451767 h 6858000"/>
              <a:gd name="connsiteX823" fmla="*/ 8629850 w 12192002"/>
              <a:gd name="connsiteY823" fmla="*/ 4613329 h 6858000"/>
              <a:gd name="connsiteX824" fmla="*/ 8600239 w 12192002"/>
              <a:gd name="connsiteY824" fmla="*/ 4596243 h 6858000"/>
              <a:gd name="connsiteX825" fmla="*/ 9761570 w 12192002"/>
              <a:gd name="connsiteY825" fmla="*/ 4182283 h 6858000"/>
              <a:gd name="connsiteX826" fmla="*/ 9368237 w 12192002"/>
              <a:gd name="connsiteY826" fmla="*/ 3949470 h 6858000"/>
              <a:gd name="connsiteX827" fmla="*/ 9354614 w 12192002"/>
              <a:gd name="connsiteY827" fmla="*/ 3951288 h 6858000"/>
              <a:gd name="connsiteX828" fmla="*/ 8364351 w 12192002"/>
              <a:gd name="connsiteY828" fmla="*/ 4159267 h 6858000"/>
              <a:gd name="connsiteX829" fmla="*/ 8386567 w 12192002"/>
              <a:gd name="connsiteY829" fmla="*/ 4119760 h 6858000"/>
              <a:gd name="connsiteX830" fmla="*/ 9231713 w 12192002"/>
              <a:gd name="connsiteY830" fmla="*/ 3873539 h 6858000"/>
              <a:gd name="connsiteX831" fmla="*/ 9023301 w 12192002"/>
              <a:gd name="connsiteY831" fmla="*/ 3763109 h 6858000"/>
              <a:gd name="connsiteX832" fmla="*/ 9010556 w 12192002"/>
              <a:gd name="connsiteY832" fmla="*/ 3758998 h 6858000"/>
              <a:gd name="connsiteX833" fmla="*/ 8604324 w 12192002"/>
              <a:gd name="connsiteY833" fmla="*/ 3417171 h 6858000"/>
              <a:gd name="connsiteX834" fmla="*/ 8218577 w 12192002"/>
              <a:gd name="connsiteY834" fmla="*/ 2770227 h 6858000"/>
              <a:gd name="connsiteX835" fmla="*/ 8222774 w 12192002"/>
              <a:gd name="connsiteY835" fmla="*/ 2749954 h 6858000"/>
              <a:gd name="connsiteX836" fmla="*/ 8297623 w 12192002"/>
              <a:gd name="connsiteY836" fmla="*/ 2731935 h 6858000"/>
              <a:gd name="connsiteX837" fmla="*/ 9090618 w 12192002"/>
              <a:gd name="connsiteY837" fmla="*/ 3716225 h 6858000"/>
              <a:gd name="connsiteX838" fmla="*/ 9762441 w 12192002"/>
              <a:gd name="connsiteY838" fmla="*/ 4093587 h 6858000"/>
              <a:gd name="connsiteX839" fmla="*/ 9717826 w 12192002"/>
              <a:gd name="connsiteY839" fmla="*/ 3916719 h 6858000"/>
              <a:gd name="connsiteX840" fmla="*/ 9713123 w 12192002"/>
              <a:gd name="connsiteY840" fmla="*/ 3916663 h 6858000"/>
              <a:gd name="connsiteX841" fmla="*/ 9175594 w 12192002"/>
              <a:gd name="connsiteY841" fmla="*/ 3326950 h 6858000"/>
              <a:gd name="connsiteX842" fmla="*/ 9253941 w 12192002"/>
              <a:gd name="connsiteY842" fmla="*/ 3287566 h 6858000"/>
              <a:gd name="connsiteX843" fmla="*/ 9625671 w 12192002"/>
              <a:gd name="connsiteY843" fmla="*/ 3639960 h 6858000"/>
              <a:gd name="connsiteX844" fmla="*/ 9656881 w 12192002"/>
              <a:gd name="connsiteY844" fmla="*/ 3333361 h 6858000"/>
              <a:gd name="connsiteX845" fmla="*/ 9782066 w 12192002"/>
              <a:gd name="connsiteY845" fmla="*/ 2680771 h 6858000"/>
              <a:gd name="connsiteX846" fmla="*/ 9854151 w 12192002"/>
              <a:gd name="connsiteY846" fmla="*/ 2642862 h 6858000"/>
              <a:gd name="connsiteX847" fmla="*/ 11114299 w 12192002"/>
              <a:gd name="connsiteY847" fmla="*/ 2390555 h 6858000"/>
              <a:gd name="connsiteX848" fmla="*/ 11113373 w 12192002"/>
              <a:gd name="connsiteY848" fmla="*/ 2392739 h 6858000"/>
              <a:gd name="connsiteX849" fmla="*/ 11117197 w 12192002"/>
              <a:gd name="connsiteY849" fmla="*/ 2394358 h 6858000"/>
              <a:gd name="connsiteX850" fmla="*/ 11114299 w 12192002"/>
              <a:gd name="connsiteY850" fmla="*/ 2390555 h 6858000"/>
              <a:gd name="connsiteX851" fmla="*/ 10506276 w 12192002"/>
              <a:gd name="connsiteY851" fmla="*/ 2118977 h 6858000"/>
              <a:gd name="connsiteX852" fmla="*/ 10431542 w 12192002"/>
              <a:gd name="connsiteY852" fmla="*/ 2525128 h 6858000"/>
              <a:gd name="connsiteX853" fmla="*/ 10391375 w 12192002"/>
              <a:gd name="connsiteY853" fmla="*/ 2667145 h 6858000"/>
              <a:gd name="connsiteX854" fmla="*/ 10355047 w 12192002"/>
              <a:gd name="connsiteY854" fmla="*/ 2832031 h 6858000"/>
              <a:gd name="connsiteX855" fmla="*/ 10336080 w 12192002"/>
              <a:gd name="connsiteY855" fmla="*/ 2927011 h 6858000"/>
              <a:gd name="connsiteX856" fmla="*/ 10389394 w 12192002"/>
              <a:gd name="connsiteY856" fmla="*/ 2782834 h 6858000"/>
              <a:gd name="connsiteX857" fmla="*/ 10506276 w 12192002"/>
              <a:gd name="connsiteY857" fmla="*/ 2118977 h 6858000"/>
              <a:gd name="connsiteX858" fmla="*/ 11538179 w 12192002"/>
              <a:gd name="connsiteY858" fmla="*/ 2090376 h 6858000"/>
              <a:gd name="connsiteX859" fmla="*/ 11577479 w 12192002"/>
              <a:gd name="connsiteY859" fmla="*/ 2228695 h 6858000"/>
              <a:gd name="connsiteX860" fmla="*/ 11586754 w 12192002"/>
              <a:gd name="connsiteY860" fmla="*/ 2266098 h 6858000"/>
              <a:gd name="connsiteX861" fmla="*/ 11609011 w 12192002"/>
              <a:gd name="connsiteY861" fmla="*/ 2353427 h 6858000"/>
              <a:gd name="connsiteX862" fmla="*/ 11761579 w 12192002"/>
              <a:gd name="connsiteY862" fmla="*/ 2703223 h 6858000"/>
              <a:gd name="connsiteX863" fmla="*/ 11877711 w 12192002"/>
              <a:gd name="connsiteY863" fmla="*/ 2947465 h 6858000"/>
              <a:gd name="connsiteX864" fmla="*/ 11538179 w 12192002"/>
              <a:gd name="connsiteY864" fmla="*/ 2090376 h 6858000"/>
              <a:gd name="connsiteX865" fmla="*/ 6604735 w 12192002"/>
              <a:gd name="connsiteY865" fmla="*/ 2041381 h 6858000"/>
              <a:gd name="connsiteX866" fmla="*/ 7204487 w 12192002"/>
              <a:gd name="connsiteY866" fmla="*/ 2742112 h 6858000"/>
              <a:gd name="connsiteX867" fmla="*/ 7131592 w 12192002"/>
              <a:gd name="connsiteY867" fmla="*/ 2672096 h 6858000"/>
              <a:gd name="connsiteX868" fmla="*/ 6996344 w 12192002"/>
              <a:gd name="connsiteY868" fmla="*/ 2518310 h 6858000"/>
              <a:gd name="connsiteX869" fmla="*/ 6735495 w 12192002"/>
              <a:gd name="connsiteY869" fmla="*/ 2196890 h 6858000"/>
              <a:gd name="connsiteX870" fmla="*/ 6721901 w 12192002"/>
              <a:gd name="connsiteY870" fmla="*/ 2179274 h 6858000"/>
              <a:gd name="connsiteX871" fmla="*/ 6604735 w 12192002"/>
              <a:gd name="connsiteY871" fmla="*/ 2041381 h 6858000"/>
              <a:gd name="connsiteX872" fmla="*/ 11488421 w 12192002"/>
              <a:gd name="connsiteY872" fmla="*/ 2034549 h 6858000"/>
              <a:gd name="connsiteX873" fmla="*/ 11840356 w 12192002"/>
              <a:gd name="connsiteY873" fmla="*/ 2932293 h 6858000"/>
              <a:gd name="connsiteX874" fmla="*/ 11736331 w 12192002"/>
              <a:gd name="connsiteY874" fmla="*/ 2715710 h 6858000"/>
              <a:gd name="connsiteX875" fmla="*/ 11581560 w 12192002"/>
              <a:gd name="connsiteY875" fmla="*/ 2360474 h 6858000"/>
              <a:gd name="connsiteX876" fmla="*/ 11558442 w 12192002"/>
              <a:gd name="connsiteY876" fmla="*/ 2272139 h 6858000"/>
              <a:gd name="connsiteX877" fmla="*/ 11549169 w 12192002"/>
              <a:gd name="connsiteY877" fmla="*/ 2234734 h 6858000"/>
              <a:gd name="connsiteX878" fmla="*/ 11488421 w 12192002"/>
              <a:gd name="connsiteY878" fmla="*/ 2034549 h 6858000"/>
              <a:gd name="connsiteX879" fmla="*/ 10468916 w 12192002"/>
              <a:gd name="connsiteY879" fmla="*/ 2032338 h 6858000"/>
              <a:gd name="connsiteX880" fmla="*/ 10421480 w 12192002"/>
              <a:gd name="connsiteY880" fmla="*/ 2185446 h 6858000"/>
              <a:gd name="connsiteX881" fmla="*/ 10351264 w 12192002"/>
              <a:gd name="connsiteY881" fmla="*/ 2591574 h 6858000"/>
              <a:gd name="connsiteX882" fmla="*/ 10294485 w 12192002"/>
              <a:gd name="connsiteY882" fmla="*/ 2991809 h 6858000"/>
              <a:gd name="connsiteX883" fmla="*/ 10327850 w 12192002"/>
              <a:gd name="connsiteY883" fmla="*/ 2826310 h 6858000"/>
              <a:gd name="connsiteX884" fmla="*/ 10364099 w 12192002"/>
              <a:gd name="connsiteY884" fmla="*/ 2660098 h 6858000"/>
              <a:gd name="connsiteX885" fmla="*/ 10404725 w 12192002"/>
              <a:gd name="connsiteY885" fmla="*/ 2516991 h 6858000"/>
              <a:gd name="connsiteX886" fmla="*/ 10478071 w 12192002"/>
              <a:gd name="connsiteY886" fmla="*/ 2114122 h 6858000"/>
              <a:gd name="connsiteX887" fmla="*/ 10468916 w 12192002"/>
              <a:gd name="connsiteY887" fmla="*/ 2032338 h 6858000"/>
              <a:gd name="connsiteX888" fmla="*/ 10573132 w 12192002"/>
              <a:gd name="connsiteY888" fmla="*/ 1991479 h 6858000"/>
              <a:gd name="connsiteX889" fmla="*/ 11066880 w 12192002"/>
              <a:gd name="connsiteY889" fmla="*/ 2371770 h 6858000"/>
              <a:gd name="connsiteX890" fmla="*/ 10573132 w 12192002"/>
              <a:gd name="connsiteY890" fmla="*/ 1991479 h 6858000"/>
              <a:gd name="connsiteX891" fmla="*/ 6591670 w 12192002"/>
              <a:gd name="connsiteY891" fmla="*/ 1988277 h 6858000"/>
              <a:gd name="connsiteX892" fmla="*/ 6747349 w 12192002"/>
              <a:gd name="connsiteY892" fmla="*/ 2160069 h 6858000"/>
              <a:gd name="connsiteX893" fmla="*/ 6760943 w 12192002"/>
              <a:gd name="connsiteY893" fmla="*/ 2177686 h 6858000"/>
              <a:gd name="connsiteX894" fmla="*/ 7021065 w 12192002"/>
              <a:gd name="connsiteY894" fmla="*/ 2498102 h 6858000"/>
              <a:gd name="connsiteX895" fmla="*/ 7155223 w 12192002"/>
              <a:gd name="connsiteY895" fmla="*/ 2650386 h 6858000"/>
              <a:gd name="connsiteX896" fmla="*/ 7203167 w 12192002"/>
              <a:gd name="connsiteY896" fmla="*/ 2697288 h 6858000"/>
              <a:gd name="connsiteX897" fmla="*/ 6937703 w 12192002"/>
              <a:gd name="connsiteY897" fmla="*/ 2321981 h 6858000"/>
              <a:gd name="connsiteX898" fmla="*/ 6591670 w 12192002"/>
              <a:gd name="connsiteY898" fmla="*/ 1988277 h 6858000"/>
              <a:gd name="connsiteX899" fmla="*/ 5798670 w 12192002"/>
              <a:gd name="connsiteY899" fmla="*/ 1981601 h 6858000"/>
              <a:gd name="connsiteX900" fmla="*/ 5754709 w 12192002"/>
              <a:gd name="connsiteY900" fmla="*/ 2071454 h 6858000"/>
              <a:gd name="connsiteX901" fmla="*/ 5763044 w 12192002"/>
              <a:gd name="connsiteY901" fmla="*/ 2842206 h 6858000"/>
              <a:gd name="connsiteX902" fmla="*/ 5764974 w 12192002"/>
              <a:gd name="connsiteY902" fmla="*/ 2799609 h 6858000"/>
              <a:gd name="connsiteX903" fmla="*/ 5767665 w 12192002"/>
              <a:gd name="connsiteY903" fmla="*/ 2666409 h 6858000"/>
              <a:gd name="connsiteX904" fmla="*/ 5763055 w 12192002"/>
              <a:gd name="connsiteY904" fmla="*/ 2579705 h 6858000"/>
              <a:gd name="connsiteX905" fmla="*/ 5758079 w 12192002"/>
              <a:gd name="connsiteY905" fmla="*/ 2492508 h 6858000"/>
              <a:gd name="connsiteX906" fmla="*/ 5779325 w 12192002"/>
              <a:gd name="connsiteY906" fmla="*/ 2197069 h 6858000"/>
              <a:gd name="connsiteX907" fmla="*/ 5798670 w 12192002"/>
              <a:gd name="connsiteY907" fmla="*/ 1981601 h 6858000"/>
              <a:gd name="connsiteX908" fmla="*/ 5829202 w 12192002"/>
              <a:gd name="connsiteY908" fmla="*/ 1971679 h 6858000"/>
              <a:gd name="connsiteX909" fmla="*/ 5809558 w 12192002"/>
              <a:gd name="connsiteY909" fmla="*/ 2198043 h 6858000"/>
              <a:gd name="connsiteX910" fmla="*/ 5788653 w 12192002"/>
              <a:gd name="connsiteY910" fmla="*/ 2489430 h 6858000"/>
              <a:gd name="connsiteX911" fmla="*/ 5793439 w 12192002"/>
              <a:gd name="connsiteY911" fmla="*/ 2575235 h 6858000"/>
              <a:gd name="connsiteX912" fmla="*/ 5796836 w 12192002"/>
              <a:gd name="connsiteY912" fmla="*/ 2637633 h 6858000"/>
              <a:gd name="connsiteX913" fmla="*/ 5818614 w 12192002"/>
              <a:gd name="connsiteY913" fmla="*/ 2473055 h 6858000"/>
              <a:gd name="connsiteX914" fmla="*/ 5829202 w 12192002"/>
              <a:gd name="connsiteY914" fmla="*/ 1971679 h 6858000"/>
              <a:gd name="connsiteX915" fmla="*/ 10578769 w 12192002"/>
              <a:gd name="connsiteY915" fmla="*/ 1962963 h 6858000"/>
              <a:gd name="connsiteX916" fmla="*/ 11073823 w 12192002"/>
              <a:gd name="connsiteY916" fmla="*/ 2338658 h 6858000"/>
              <a:gd name="connsiteX917" fmla="*/ 10578769 w 12192002"/>
              <a:gd name="connsiteY917" fmla="*/ 1962963 h 6858000"/>
              <a:gd name="connsiteX918" fmla="*/ 5911389 w 12192002"/>
              <a:gd name="connsiteY918" fmla="*/ 1898371 h 6858000"/>
              <a:gd name="connsiteX919" fmla="*/ 6237627 w 12192002"/>
              <a:gd name="connsiteY919" fmla="*/ 2231921 h 6858000"/>
              <a:gd name="connsiteX920" fmla="*/ 5911389 w 12192002"/>
              <a:gd name="connsiteY920" fmla="*/ 1898371 h 6858000"/>
              <a:gd name="connsiteX921" fmla="*/ 6944437 w 12192002"/>
              <a:gd name="connsiteY921" fmla="*/ 1575402 h 6858000"/>
              <a:gd name="connsiteX922" fmla="*/ 6304730 w 12192002"/>
              <a:gd name="connsiteY922" fmla="*/ 1766654 h 6858000"/>
              <a:gd name="connsiteX923" fmla="*/ 6944437 w 12192002"/>
              <a:gd name="connsiteY923" fmla="*/ 1575402 h 6858000"/>
              <a:gd name="connsiteX924" fmla="*/ 7019523 w 12192002"/>
              <a:gd name="connsiteY924" fmla="*/ 1519450 h 6858000"/>
              <a:gd name="connsiteX925" fmla="*/ 6298091 w 12192002"/>
              <a:gd name="connsiteY925" fmla="*/ 1737122 h 6858000"/>
              <a:gd name="connsiteX926" fmla="*/ 7019523 w 12192002"/>
              <a:gd name="connsiteY926" fmla="*/ 1519450 h 6858000"/>
              <a:gd name="connsiteX927" fmla="*/ 2399523 w 12192002"/>
              <a:gd name="connsiteY927" fmla="*/ 1428234 h 6858000"/>
              <a:gd name="connsiteX928" fmla="*/ 2224982 w 12192002"/>
              <a:gd name="connsiteY928" fmla="*/ 1826201 h 6858000"/>
              <a:gd name="connsiteX929" fmla="*/ 2096099 w 12192002"/>
              <a:gd name="connsiteY929" fmla="*/ 2345900 h 6858000"/>
              <a:gd name="connsiteX930" fmla="*/ 2283317 w 12192002"/>
              <a:gd name="connsiteY930" fmla="*/ 1796925 h 6858000"/>
              <a:gd name="connsiteX931" fmla="*/ 2448558 w 12192002"/>
              <a:gd name="connsiteY931" fmla="*/ 1373435 h 6858000"/>
              <a:gd name="connsiteX932" fmla="*/ 2312521 w 12192002"/>
              <a:gd name="connsiteY932" fmla="*/ 1806140 h 6858000"/>
              <a:gd name="connsiteX933" fmla="*/ 2127533 w 12192002"/>
              <a:gd name="connsiteY933" fmla="*/ 2348380 h 6858000"/>
              <a:gd name="connsiteX934" fmla="*/ 2358080 w 12192002"/>
              <a:gd name="connsiteY934" fmla="*/ 1866134 h 6858000"/>
              <a:gd name="connsiteX935" fmla="*/ 2407436 w 12192002"/>
              <a:gd name="connsiteY935" fmla="*/ 1651070 h 6858000"/>
              <a:gd name="connsiteX936" fmla="*/ 2448558 w 12192002"/>
              <a:gd name="connsiteY936" fmla="*/ 1373435 h 6858000"/>
              <a:gd name="connsiteX937" fmla="*/ 278707 w 12192002"/>
              <a:gd name="connsiteY937" fmla="*/ 1352270 h 6858000"/>
              <a:gd name="connsiteX938" fmla="*/ 321570 w 12192002"/>
              <a:gd name="connsiteY938" fmla="*/ 1861610 h 6858000"/>
              <a:gd name="connsiteX939" fmla="*/ 294281 w 12192002"/>
              <a:gd name="connsiteY939" fmla="*/ 1440658 h 6858000"/>
              <a:gd name="connsiteX940" fmla="*/ 1423821 w 12192002"/>
              <a:gd name="connsiteY940" fmla="*/ 1351958 h 6858000"/>
              <a:gd name="connsiteX941" fmla="*/ 1638521 w 12192002"/>
              <a:gd name="connsiteY941" fmla="*/ 1908470 h 6858000"/>
              <a:gd name="connsiteX942" fmla="*/ 1754199 w 12192002"/>
              <a:gd name="connsiteY942" fmla="*/ 2149284 h 6858000"/>
              <a:gd name="connsiteX943" fmla="*/ 1908359 w 12192002"/>
              <a:gd name="connsiteY943" fmla="*/ 2364988 h 6858000"/>
              <a:gd name="connsiteX944" fmla="*/ 1647661 w 12192002"/>
              <a:gd name="connsiteY944" fmla="*/ 1825945 h 6858000"/>
              <a:gd name="connsiteX945" fmla="*/ 1423821 w 12192002"/>
              <a:gd name="connsiteY945" fmla="*/ 1351958 h 6858000"/>
              <a:gd name="connsiteX946" fmla="*/ 9518298 w 12192002"/>
              <a:gd name="connsiteY946" fmla="*/ 1338235 h 6858000"/>
              <a:gd name="connsiteX947" fmla="*/ 9838009 w 12192002"/>
              <a:gd name="connsiteY947" fmla="*/ 2272553 h 6858000"/>
              <a:gd name="connsiteX948" fmla="*/ 9805906 w 12192002"/>
              <a:gd name="connsiteY948" fmla="*/ 2159819 h 6858000"/>
              <a:gd name="connsiteX949" fmla="*/ 9801623 w 12192002"/>
              <a:gd name="connsiteY949" fmla="*/ 2142555 h 6858000"/>
              <a:gd name="connsiteX950" fmla="*/ 9628671 w 12192002"/>
              <a:gd name="connsiteY950" fmla="*/ 1617375 h 6858000"/>
              <a:gd name="connsiteX951" fmla="*/ 9598299 w 12192002"/>
              <a:gd name="connsiteY951" fmla="*/ 1544643 h 6858000"/>
              <a:gd name="connsiteX952" fmla="*/ 9518298 w 12192002"/>
              <a:gd name="connsiteY952" fmla="*/ 1338235 h 6858000"/>
              <a:gd name="connsiteX953" fmla="*/ 1431890 w 12192002"/>
              <a:gd name="connsiteY953" fmla="*/ 1306475 h 6858000"/>
              <a:gd name="connsiteX954" fmla="*/ 1507597 w 12192002"/>
              <a:gd name="connsiteY954" fmla="*/ 1446132 h 6858000"/>
              <a:gd name="connsiteX955" fmla="*/ 1674586 w 12192002"/>
              <a:gd name="connsiteY955" fmla="*/ 1813832 h 6858000"/>
              <a:gd name="connsiteX956" fmla="*/ 1815950 w 12192002"/>
              <a:gd name="connsiteY956" fmla="*/ 2128564 h 6858000"/>
              <a:gd name="connsiteX957" fmla="*/ 1984242 w 12192002"/>
              <a:gd name="connsiteY957" fmla="*/ 2430829 h 6858000"/>
              <a:gd name="connsiteX958" fmla="*/ 2014023 w 12192002"/>
              <a:gd name="connsiteY958" fmla="*/ 2450995 h 6858000"/>
              <a:gd name="connsiteX959" fmla="*/ 1747337 w 12192002"/>
              <a:gd name="connsiteY959" fmla="*/ 1855264 h 6858000"/>
              <a:gd name="connsiteX960" fmla="*/ 1533749 w 12192002"/>
              <a:gd name="connsiteY960" fmla="*/ 1478656 h 6858000"/>
              <a:gd name="connsiteX961" fmla="*/ 1431890 w 12192002"/>
              <a:gd name="connsiteY961" fmla="*/ 1306475 h 6858000"/>
              <a:gd name="connsiteX962" fmla="*/ 5052692 w 12192002"/>
              <a:gd name="connsiteY962" fmla="*/ 1292994 h 6858000"/>
              <a:gd name="connsiteX963" fmla="*/ 5200661 w 12192002"/>
              <a:gd name="connsiteY963" fmla="*/ 1635186 h 6858000"/>
              <a:gd name="connsiteX964" fmla="*/ 5297138 w 12192002"/>
              <a:gd name="connsiteY964" fmla="*/ 1906351 h 6858000"/>
              <a:gd name="connsiteX965" fmla="*/ 5052692 w 12192002"/>
              <a:gd name="connsiteY965" fmla="*/ 1292994 h 6858000"/>
              <a:gd name="connsiteX966" fmla="*/ 9528078 w 12192002"/>
              <a:gd name="connsiteY966" fmla="*/ 1278636 h 6858000"/>
              <a:gd name="connsiteX967" fmla="*/ 9623946 w 12192002"/>
              <a:gd name="connsiteY967" fmla="*/ 1534260 h 6858000"/>
              <a:gd name="connsiteX968" fmla="*/ 9654858 w 12192002"/>
              <a:gd name="connsiteY968" fmla="*/ 1607218 h 6858000"/>
              <a:gd name="connsiteX969" fmla="*/ 9826304 w 12192002"/>
              <a:gd name="connsiteY969" fmla="*/ 2125320 h 6858000"/>
              <a:gd name="connsiteX970" fmla="*/ 9701198 w 12192002"/>
              <a:gd name="connsiteY970" fmla="*/ 1646797 h 6858000"/>
              <a:gd name="connsiteX971" fmla="*/ 9528078 w 12192002"/>
              <a:gd name="connsiteY971" fmla="*/ 1278636 h 6858000"/>
              <a:gd name="connsiteX972" fmla="*/ 5009948 w 12192002"/>
              <a:gd name="connsiteY972" fmla="*/ 1273619 h 6858000"/>
              <a:gd name="connsiteX973" fmla="*/ 5121777 w 12192002"/>
              <a:gd name="connsiteY973" fmla="*/ 1654213 h 6858000"/>
              <a:gd name="connsiteX974" fmla="*/ 5293545 w 12192002"/>
              <a:gd name="connsiteY974" fmla="*/ 2072247 h 6858000"/>
              <a:gd name="connsiteX975" fmla="*/ 5294042 w 12192002"/>
              <a:gd name="connsiteY975" fmla="*/ 2065019 h 6858000"/>
              <a:gd name="connsiteX976" fmla="*/ 5171936 w 12192002"/>
              <a:gd name="connsiteY976" fmla="*/ 1647613 h 6858000"/>
              <a:gd name="connsiteX977" fmla="*/ 5009948 w 12192002"/>
              <a:gd name="connsiteY977" fmla="*/ 1273619 h 6858000"/>
              <a:gd name="connsiteX978" fmla="*/ 655236 w 12192002"/>
              <a:gd name="connsiteY978" fmla="*/ 1268632 h 6858000"/>
              <a:gd name="connsiteX979" fmla="*/ 839521 w 12192002"/>
              <a:gd name="connsiteY979" fmla="*/ 1685315 h 6858000"/>
              <a:gd name="connsiteX980" fmla="*/ 1109416 w 12192002"/>
              <a:gd name="connsiteY980" fmla="*/ 2061663 h 6858000"/>
              <a:gd name="connsiteX981" fmla="*/ 1298300 w 12192002"/>
              <a:gd name="connsiteY981" fmla="*/ 2247742 h 6858000"/>
              <a:gd name="connsiteX982" fmla="*/ 1125871 w 12192002"/>
              <a:gd name="connsiteY982" fmla="*/ 1989513 h 6858000"/>
              <a:gd name="connsiteX983" fmla="*/ 981574 w 12192002"/>
              <a:gd name="connsiteY983" fmla="*/ 1783157 h 6858000"/>
              <a:gd name="connsiteX984" fmla="*/ 922198 w 12192002"/>
              <a:gd name="connsiteY984" fmla="*/ 1677437 h 6858000"/>
              <a:gd name="connsiteX985" fmla="*/ 869293 w 12192002"/>
              <a:gd name="connsiteY985" fmla="*/ 1583214 h 6858000"/>
              <a:gd name="connsiteX986" fmla="*/ 751431 w 12192002"/>
              <a:gd name="connsiteY986" fmla="*/ 1405731 h 6858000"/>
              <a:gd name="connsiteX987" fmla="*/ 6516292 w 12192002"/>
              <a:gd name="connsiteY987" fmla="*/ 1263064 h 6858000"/>
              <a:gd name="connsiteX988" fmla="*/ 5736320 w 12192002"/>
              <a:gd name="connsiteY988" fmla="*/ 1501803 h 6858000"/>
              <a:gd name="connsiteX989" fmla="*/ 6516292 w 12192002"/>
              <a:gd name="connsiteY989" fmla="*/ 1263064 h 6858000"/>
              <a:gd name="connsiteX990" fmla="*/ 291466 w 12192002"/>
              <a:gd name="connsiteY990" fmla="*/ 1250369 h 6858000"/>
              <a:gd name="connsiteX991" fmla="*/ 323180 w 12192002"/>
              <a:gd name="connsiteY991" fmla="*/ 1435283 h 6858000"/>
              <a:gd name="connsiteX992" fmla="*/ 349381 w 12192002"/>
              <a:gd name="connsiteY992" fmla="*/ 1875041 h 6858000"/>
              <a:gd name="connsiteX993" fmla="*/ 374363 w 12192002"/>
              <a:gd name="connsiteY993" fmla="*/ 1506494 h 6858000"/>
              <a:gd name="connsiteX994" fmla="*/ 302168 w 12192002"/>
              <a:gd name="connsiteY994" fmla="*/ 1274495 h 6858000"/>
              <a:gd name="connsiteX995" fmla="*/ 291466 w 12192002"/>
              <a:gd name="connsiteY995" fmla="*/ 1250369 h 6858000"/>
              <a:gd name="connsiteX996" fmla="*/ 678222 w 12192002"/>
              <a:gd name="connsiteY996" fmla="*/ 1248670 h 6858000"/>
              <a:gd name="connsiteX997" fmla="*/ 775536 w 12192002"/>
              <a:gd name="connsiteY997" fmla="*/ 1388015 h 6858000"/>
              <a:gd name="connsiteX998" fmla="*/ 894529 w 12192002"/>
              <a:gd name="connsiteY998" fmla="*/ 1567739 h 6858000"/>
              <a:gd name="connsiteX999" fmla="*/ 948000 w 12192002"/>
              <a:gd name="connsiteY999" fmla="*/ 1663088 h 6858000"/>
              <a:gd name="connsiteX1000" fmla="*/ 1006812 w 12192002"/>
              <a:gd name="connsiteY1000" fmla="*/ 1767683 h 6858000"/>
              <a:gd name="connsiteX1001" fmla="*/ 1149133 w 12192002"/>
              <a:gd name="connsiteY1001" fmla="*/ 1971513 h 6858000"/>
              <a:gd name="connsiteX1002" fmla="*/ 1333952 w 12192002"/>
              <a:gd name="connsiteY1002" fmla="*/ 2251620 h 6858000"/>
              <a:gd name="connsiteX1003" fmla="*/ 1337329 w 12192002"/>
              <a:gd name="connsiteY1003" fmla="*/ 2258350 h 6858000"/>
              <a:gd name="connsiteX1004" fmla="*/ 1014726 w 12192002"/>
              <a:gd name="connsiteY1004" fmla="*/ 1615556 h 6858000"/>
              <a:gd name="connsiteX1005" fmla="*/ 678222 w 12192002"/>
              <a:gd name="connsiteY1005" fmla="*/ 1248670 h 6858000"/>
              <a:gd name="connsiteX1006" fmla="*/ 9441752 w 12192002"/>
              <a:gd name="connsiteY1006" fmla="*/ 1245311 h 6858000"/>
              <a:gd name="connsiteX1007" fmla="*/ 9278979 w 12192002"/>
              <a:gd name="connsiteY1007" fmla="*/ 1406236 h 6858000"/>
              <a:gd name="connsiteX1008" fmla="*/ 9235540 w 12192002"/>
              <a:gd name="connsiteY1008" fmla="*/ 1546869 h 6858000"/>
              <a:gd name="connsiteX1009" fmla="*/ 9264074 w 12192002"/>
              <a:gd name="connsiteY1009" fmla="*/ 1557016 h 6858000"/>
              <a:gd name="connsiteX1010" fmla="*/ 9441752 w 12192002"/>
              <a:gd name="connsiteY1010" fmla="*/ 1245311 h 6858000"/>
              <a:gd name="connsiteX1011" fmla="*/ 6691602 w 12192002"/>
              <a:gd name="connsiteY1011" fmla="*/ 1140573 h 6858000"/>
              <a:gd name="connsiteX1012" fmla="*/ 6571100 w 12192002"/>
              <a:gd name="connsiteY1012" fmla="*/ 1183662 h 6858000"/>
              <a:gd name="connsiteX1013" fmla="*/ 6241687 w 12192002"/>
              <a:gd name="connsiteY1013" fmla="*/ 1257600 h 6858000"/>
              <a:gd name="connsiteX1014" fmla="*/ 5693009 w 12192002"/>
              <a:gd name="connsiteY1014" fmla="*/ 1478256 h 6858000"/>
              <a:gd name="connsiteX1015" fmla="*/ 6548420 w 12192002"/>
              <a:gd name="connsiteY1015" fmla="*/ 1214599 h 6858000"/>
              <a:gd name="connsiteX1016" fmla="*/ 6605473 w 12192002"/>
              <a:gd name="connsiteY1016" fmla="*/ 1184686 h 6858000"/>
              <a:gd name="connsiteX1017" fmla="*/ 6691602 w 12192002"/>
              <a:gd name="connsiteY1017" fmla="*/ 1140573 h 6858000"/>
              <a:gd name="connsiteX1018" fmla="*/ 4002475 w 12192002"/>
              <a:gd name="connsiteY1018" fmla="*/ 1037802 h 6858000"/>
              <a:gd name="connsiteX1019" fmla="*/ 4000324 w 12192002"/>
              <a:gd name="connsiteY1019" fmla="*/ 1039362 h 6858000"/>
              <a:gd name="connsiteX1020" fmla="*/ 4002862 w 12192002"/>
              <a:gd name="connsiteY1020" fmla="*/ 1042866 h 6858000"/>
              <a:gd name="connsiteX1021" fmla="*/ 4002475 w 12192002"/>
              <a:gd name="connsiteY1021" fmla="*/ 1037802 h 6858000"/>
              <a:gd name="connsiteX1022" fmla="*/ 506322 w 12192002"/>
              <a:gd name="connsiteY1022" fmla="*/ 1020997 h 6858000"/>
              <a:gd name="connsiteX1023" fmla="*/ 533068 w 12192002"/>
              <a:gd name="connsiteY1023" fmla="*/ 1029409 h 6858000"/>
              <a:gd name="connsiteX1024" fmla="*/ 1232525 w 12192002"/>
              <a:gd name="connsiteY1024" fmla="*/ 1804675 h 6858000"/>
              <a:gd name="connsiteX1025" fmla="*/ 1388858 w 12192002"/>
              <a:gd name="connsiteY1025" fmla="*/ 2368011 h 6858000"/>
              <a:gd name="connsiteX1026" fmla="*/ 1384098 w 12192002"/>
              <a:gd name="connsiteY1026" fmla="*/ 2378125 h 6858000"/>
              <a:gd name="connsiteX1027" fmla="*/ 1425393 w 12192002"/>
              <a:gd name="connsiteY1027" fmla="*/ 2589124 h 6858000"/>
              <a:gd name="connsiteX1028" fmla="*/ 1424001 w 12192002"/>
              <a:gd name="connsiteY1028" fmla="*/ 2597541 h 6858000"/>
              <a:gd name="connsiteX1029" fmla="*/ 2152729 w 12192002"/>
              <a:gd name="connsiteY1029" fmla="*/ 2864487 h 6858000"/>
              <a:gd name="connsiteX1030" fmla="*/ 2020609 w 12192002"/>
              <a:gd name="connsiteY1030" fmla="*/ 2539671 h 6858000"/>
              <a:gd name="connsiteX1031" fmla="*/ 2018920 w 12192002"/>
              <a:gd name="connsiteY1031" fmla="*/ 2536309 h 6858000"/>
              <a:gd name="connsiteX1032" fmla="*/ 1342441 w 12192002"/>
              <a:gd name="connsiteY1032" fmla="*/ 1173017 h 6858000"/>
              <a:gd name="connsiteX1033" fmla="*/ 1367925 w 12192002"/>
              <a:gd name="connsiteY1033" fmla="*/ 1135648 h 6858000"/>
              <a:gd name="connsiteX1034" fmla="*/ 1771401 w 12192002"/>
              <a:gd name="connsiteY1034" fmla="*/ 1806673 h 6858000"/>
              <a:gd name="connsiteX1035" fmla="*/ 1972385 w 12192002"/>
              <a:gd name="connsiteY1035" fmla="*/ 2198735 h 6858000"/>
              <a:gd name="connsiteX1036" fmla="*/ 2040892 w 12192002"/>
              <a:gd name="connsiteY1036" fmla="*/ 2405205 h 6858000"/>
              <a:gd name="connsiteX1037" fmla="*/ 2131689 w 12192002"/>
              <a:gd name="connsiteY1037" fmla="*/ 1936926 h 6858000"/>
              <a:gd name="connsiteX1038" fmla="*/ 2454820 w 12192002"/>
              <a:gd name="connsiteY1038" fmla="*/ 1248808 h 6858000"/>
              <a:gd name="connsiteX1039" fmla="*/ 2492512 w 12192002"/>
              <a:gd name="connsiteY1039" fmla="*/ 1302920 h 6858000"/>
              <a:gd name="connsiteX1040" fmla="*/ 2081216 w 12192002"/>
              <a:gd name="connsiteY1040" fmla="*/ 2527513 h 6858000"/>
              <a:gd name="connsiteX1041" fmla="*/ 2081211 w 12192002"/>
              <a:gd name="connsiteY1041" fmla="*/ 2528916 h 6858000"/>
              <a:gd name="connsiteX1042" fmla="*/ 2199067 w 12192002"/>
              <a:gd name="connsiteY1042" fmla="*/ 2884061 h 6858000"/>
              <a:gd name="connsiteX1043" fmla="*/ 3192586 w 12192002"/>
              <a:gd name="connsiteY1043" fmla="*/ 3411496 h 6858000"/>
              <a:gd name="connsiteX1044" fmla="*/ 3182620 w 12192002"/>
              <a:gd name="connsiteY1044" fmla="*/ 3483279 h 6858000"/>
              <a:gd name="connsiteX1045" fmla="*/ 2435119 w 12192002"/>
              <a:gd name="connsiteY1045" fmla="*/ 3080173 h 6858000"/>
              <a:gd name="connsiteX1046" fmla="*/ 2410152 w 12192002"/>
              <a:gd name="connsiteY1046" fmla="*/ 3063751 h 6858000"/>
              <a:gd name="connsiteX1047" fmla="*/ 2408099 w 12192002"/>
              <a:gd name="connsiteY1047" fmla="*/ 3064403 h 6858000"/>
              <a:gd name="connsiteX1048" fmla="*/ 2407218 w 12192002"/>
              <a:gd name="connsiteY1048" fmla="*/ 3070324 h 6858000"/>
              <a:gd name="connsiteX1049" fmla="*/ 2380138 w 12192002"/>
              <a:gd name="connsiteY1049" fmla="*/ 3099341 h 6858000"/>
              <a:gd name="connsiteX1050" fmla="*/ 1765923 w 12192002"/>
              <a:gd name="connsiteY1050" fmla="*/ 3581043 h 6858000"/>
              <a:gd name="connsiteX1051" fmla="*/ 1702258 w 12192002"/>
              <a:gd name="connsiteY1051" fmla="*/ 3612286 h 6858000"/>
              <a:gd name="connsiteX1052" fmla="*/ 1538370 w 12192002"/>
              <a:gd name="connsiteY1052" fmla="*/ 3811804 h 6858000"/>
              <a:gd name="connsiteX1053" fmla="*/ 542867 w 12192002"/>
              <a:gd name="connsiteY1053" fmla="*/ 4944092 h 6858000"/>
              <a:gd name="connsiteX1054" fmla="*/ 515800 w 12192002"/>
              <a:gd name="connsiteY1054" fmla="*/ 4862180 h 6858000"/>
              <a:gd name="connsiteX1055" fmla="*/ 909145 w 12192002"/>
              <a:gd name="connsiteY1055" fmla="*/ 4199225 h 6858000"/>
              <a:gd name="connsiteX1056" fmla="*/ 1214067 w 12192002"/>
              <a:gd name="connsiteY1056" fmla="*/ 3908561 h 6858000"/>
              <a:gd name="connsiteX1057" fmla="*/ 640967 w 12192002"/>
              <a:gd name="connsiteY1057" fmla="*/ 4105601 h 6858000"/>
              <a:gd name="connsiteX1058" fmla="*/ 112563 w 12192002"/>
              <a:gd name="connsiteY1058" fmla="*/ 4396952 h 6858000"/>
              <a:gd name="connsiteX1059" fmla="*/ 0 w 12192002"/>
              <a:gd name="connsiteY1059" fmla="*/ 4466006 h 6858000"/>
              <a:gd name="connsiteX1060" fmla="*/ 0 w 12192002"/>
              <a:gd name="connsiteY1060" fmla="*/ 4233763 h 6858000"/>
              <a:gd name="connsiteX1061" fmla="*/ 36881 w 12192002"/>
              <a:gd name="connsiteY1061" fmla="*/ 4200118 h 6858000"/>
              <a:gd name="connsiteX1062" fmla="*/ 910534 w 12192002"/>
              <a:gd name="connsiteY1062" fmla="*/ 3629753 h 6858000"/>
              <a:gd name="connsiteX1063" fmla="*/ 1578717 w 12192002"/>
              <a:gd name="connsiteY1063" fmla="*/ 3575982 h 6858000"/>
              <a:gd name="connsiteX1064" fmla="*/ 2338780 w 12192002"/>
              <a:gd name="connsiteY1064" fmla="*/ 3033725 h 6858000"/>
              <a:gd name="connsiteX1065" fmla="*/ 1807991 w 12192002"/>
              <a:gd name="connsiteY1065" fmla="*/ 2807184 h 6858000"/>
              <a:gd name="connsiteX1066" fmla="*/ 1416358 w 12192002"/>
              <a:gd name="connsiteY1066" fmla="*/ 3112571 h 6858000"/>
              <a:gd name="connsiteX1067" fmla="*/ 939066 w 12192002"/>
              <a:gd name="connsiteY1067" fmla="*/ 3378798 h 6858000"/>
              <a:gd name="connsiteX1068" fmla="*/ 115099 w 12192002"/>
              <a:gd name="connsiteY1068" fmla="*/ 3607650 h 6858000"/>
              <a:gd name="connsiteX1069" fmla="*/ 97284 w 12192002"/>
              <a:gd name="connsiteY1069" fmla="*/ 3520393 h 6858000"/>
              <a:gd name="connsiteX1070" fmla="*/ 922050 w 12192002"/>
              <a:gd name="connsiteY1070" fmla="*/ 3074867 h 6858000"/>
              <a:gd name="connsiteX1071" fmla="*/ 1405265 w 12192002"/>
              <a:gd name="connsiteY1071" fmla="*/ 3016319 h 6858000"/>
              <a:gd name="connsiteX1072" fmla="*/ 1407512 w 12192002"/>
              <a:gd name="connsiteY1072" fmla="*/ 3018001 h 6858000"/>
              <a:gd name="connsiteX1073" fmla="*/ 1726266 w 12192002"/>
              <a:gd name="connsiteY1073" fmla="*/ 2777274 h 6858000"/>
              <a:gd name="connsiteX1074" fmla="*/ 625390 w 12192002"/>
              <a:gd name="connsiteY1074" fmla="*/ 2514541 h 6858000"/>
              <a:gd name="connsiteX1075" fmla="*/ 619799 w 12192002"/>
              <a:gd name="connsiteY1075" fmla="*/ 2527180 h 6858000"/>
              <a:gd name="connsiteX1076" fmla="*/ 310030 w 12192002"/>
              <a:gd name="connsiteY1076" fmla="*/ 2771818 h 6858000"/>
              <a:gd name="connsiteX1077" fmla="*/ 173877 w 12192002"/>
              <a:gd name="connsiteY1077" fmla="*/ 2937056 h 6858000"/>
              <a:gd name="connsiteX1078" fmla="*/ 77889 w 12192002"/>
              <a:gd name="connsiteY1078" fmla="*/ 3138440 h 6858000"/>
              <a:gd name="connsiteX1079" fmla="*/ 0 w 12192002"/>
              <a:gd name="connsiteY1079" fmla="*/ 3271395 h 6858000"/>
              <a:gd name="connsiteX1080" fmla="*/ 0 w 12192002"/>
              <a:gd name="connsiteY1080" fmla="*/ 3153002 h 6858000"/>
              <a:gd name="connsiteX1081" fmla="*/ 2386 w 12192002"/>
              <a:gd name="connsiteY1081" fmla="*/ 3149203 h 6858000"/>
              <a:gd name="connsiteX1082" fmla="*/ 89753 w 12192002"/>
              <a:gd name="connsiteY1082" fmla="*/ 2987702 h 6858000"/>
              <a:gd name="connsiteX1083" fmla="*/ 76869 w 12192002"/>
              <a:gd name="connsiteY1083" fmla="*/ 3005404 h 6858000"/>
              <a:gd name="connsiteX1084" fmla="*/ 32049 w 12192002"/>
              <a:gd name="connsiteY1084" fmla="*/ 3065814 h 6858000"/>
              <a:gd name="connsiteX1085" fmla="*/ 0 w 12192002"/>
              <a:gd name="connsiteY1085" fmla="*/ 3108744 h 6858000"/>
              <a:gd name="connsiteX1086" fmla="*/ 0 w 12192002"/>
              <a:gd name="connsiteY1086" fmla="*/ 3058059 h 6858000"/>
              <a:gd name="connsiteX1087" fmla="*/ 7610 w 12192002"/>
              <a:gd name="connsiteY1087" fmla="*/ 3047889 h 6858000"/>
              <a:gd name="connsiteX1088" fmla="*/ 52419 w 12192002"/>
              <a:gd name="connsiteY1088" fmla="*/ 2987479 h 6858000"/>
              <a:gd name="connsiteX1089" fmla="*/ 59142 w 12192002"/>
              <a:gd name="connsiteY1089" fmla="*/ 2978488 h 6858000"/>
              <a:gd name="connsiteX1090" fmla="*/ 0 w 12192002"/>
              <a:gd name="connsiteY1090" fmla="*/ 3015334 h 6858000"/>
              <a:gd name="connsiteX1091" fmla="*/ 0 w 12192002"/>
              <a:gd name="connsiteY1091" fmla="*/ 2914286 h 6858000"/>
              <a:gd name="connsiteX1092" fmla="*/ 36383 w 12192002"/>
              <a:gd name="connsiteY1092" fmla="*/ 2901128 h 6858000"/>
              <a:gd name="connsiteX1093" fmla="*/ 156329 w 12192002"/>
              <a:gd name="connsiteY1093" fmla="*/ 2840533 h 6858000"/>
              <a:gd name="connsiteX1094" fmla="*/ 358355 w 12192002"/>
              <a:gd name="connsiteY1094" fmla="*/ 2620471 h 6858000"/>
              <a:gd name="connsiteX1095" fmla="*/ 510577 w 12192002"/>
              <a:gd name="connsiteY1095" fmla="*/ 2501244 h 6858000"/>
              <a:gd name="connsiteX1096" fmla="*/ 211967 w 12192002"/>
              <a:gd name="connsiteY1096" fmla="*/ 2479171 h 6858000"/>
              <a:gd name="connsiteX1097" fmla="*/ 0 w 12192002"/>
              <a:gd name="connsiteY1097" fmla="*/ 2476398 h 6858000"/>
              <a:gd name="connsiteX1098" fmla="*/ 0 w 12192002"/>
              <a:gd name="connsiteY1098" fmla="*/ 2389189 h 6858000"/>
              <a:gd name="connsiteX1099" fmla="*/ 103062 w 12192002"/>
              <a:gd name="connsiteY1099" fmla="*/ 2389518 h 6858000"/>
              <a:gd name="connsiteX1100" fmla="*/ 510734 w 12192002"/>
              <a:gd name="connsiteY1100" fmla="*/ 2416201 h 6858000"/>
              <a:gd name="connsiteX1101" fmla="*/ 279257 w 12192002"/>
              <a:gd name="connsiteY1101" fmla="*/ 2092102 h 6858000"/>
              <a:gd name="connsiteX1102" fmla="*/ 65265 w 12192002"/>
              <a:gd name="connsiteY1102" fmla="*/ 2006049 h 6858000"/>
              <a:gd name="connsiteX1103" fmla="*/ 0 w 12192002"/>
              <a:gd name="connsiteY1103" fmla="*/ 1982532 h 6858000"/>
              <a:gd name="connsiteX1104" fmla="*/ 0 w 12192002"/>
              <a:gd name="connsiteY1104" fmla="*/ 1912789 h 6858000"/>
              <a:gd name="connsiteX1105" fmla="*/ 97460 w 12192002"/>
              <a:gd name="connsiteY1105" fmla="*/ 1953725 h 6858000"/>
              <a:gd name="connsiteX1106" fmla="*/ 221272 w 12192002"/>
              <a:gd name="connsiteY1106" fmla="*/ 1980766 h 6858000"/>
              <a:gd name="connsiteX1107" fmla="*/ 116765 w 12192002"/>
              <a:gd name="connsiteY1107" fmla="*/ 1911033 h 6858000"/>
              <a:gd name="connsiteX1108" fmla="*/ 16405 w 12192002"/>
              <a:gd name="connsiteY1108" fmla="*/ 1803412 h 6858000"/>
              <a:gd name="connsiteX1109" fmla="*/ 0 w 12192002"/>
              <a:gd name="connsiteY1109" fmla="*/ 1784777 h 6858000"/>
              <a:gd name="connsiteX1110" fmla="*/ 0 w 12192002"/>
              <a:gd name="connsiteY1110" fmla="*/ 1740082 h 6858000"/>
              <a:gd name="connsiteX1111" fmla="*/ 39394 w 12192002"/>
              <a:gd name="connsiteY1111" fmla="*/ 1784856 h 6858000"/>
              <a:gd name="connsiteX1112" fmla="*/ 135813 w 12192002"/>
              <a:gd name="connsiteY1112" fmla="*/ 1888838 h 6858000"/>
              <a:gd name="connsiteX1113" fmla="*/ 242575 w 12192002"/>
              <a:gd name="connsiteY1113" fmla="*/ 1958841 h 6858000"/>
              <a:gd name="connsiteX1114" fmla="*/ 82197 w 12192002"/>
              <a:gd name="connsiteY1114" fmla="*/ 1754826 h 6858000"/>
              <a:gd name="connsiteX1115" fmla="*/ 0 w 12192002"/>
              <a:gd name="connsiteY1115" fmla="*/ 1679650 h 6858000"/>
              <a:gd name="connsiteX1116" fmla="*/ 0 w 12192002"/>
              <a:gd name="connsiteY1116" fmla="*/ 1602463 h 6858000"/>
              <a:gd name="connsiteX1117" fmla="*/ 84689 w 12192002"/>
              <a:gd name="connsiteY1117" fmla="*/ 1677442 h 6858000"/>
              <a:gd name="connsiteX1118" fmla="*/ 298437 w 12192002"/>
              <a:gd name="connsiteY1118" fmla="*/ 1968019 h 6858000"/>
              <a:gd name="connsiteX1119" fmla="*/ 227269 w 12192002"/>
              <a:gd name="connsiteY1119" fmla="*/ 1114064 h 6858000"/>
              <a:gd name="connsiteX1120" fmla="*/ 248003 w 12192002"/>
              <a:gd name="connsiteY1120" fmla="*/ 1089613 h 6858000"/>
              <a:gd name="connsiteX1121" fmla="*/ 427020 w 12192002"/>
              <a:gd name="connsiteY1121" fmla="*/ 1619803 h 6858000"/>
              <a:gd name="connsiteX1122" fmla="*/ 340345 w 12192002"/>
              <a:gd name="connsiteY1122" fmla="*/ 2027739 h 6858000"/>
              <a:gd name="connsiteX1123" fmla="*/ 360865 w 12192002"/>
              <a:gd name="connsiteY1123" fmla="*/ 2044827 h 6858000"/>
              <a:gd name="connsiteX1124" fmla="*/ 560414 w 12192002"/>
              <a:gd name="connsiteY1124" fmla="*/ 2421457 h 6858000"/>
              <a:gd name="connsiteX1125" fmla="*/ 1359703 w 12192002"/>
              <a:gd name="connsiteY1125" fmla="*/ 2578554 h 6858000"/>
              <a:gd name="connsiteX1126" fmla="*/ 1359422 w 12192002"/>
              <a:gd name="connsiteY1126" fmla="*/ 2577994 h 6858000"/>
              <a:gd name="connsiteX1127" fmla="*/ 828701 w 12192002"/>
              <a:gd name="connsiteY1127" fmla="*/ 1839520 h 6858000"/>
              <a:gd name="connsiteX1128" fmla="*/ 494427 w 12192002"/>
              <a:gd name="connsiteY1128" fmla="*/ 1092333 h 6858000"/>
              <a:gd name="connsiteX1129" fmla="*/ 506322 w 12192002"/>
              <a:gd name="connsiteY1129" fmla="*/ 1020997 h 6858000"/>
              <a:gd name="connsiteX1130" fmla="*/ 4570198 w 12192002"/>
              <a:gd name="connsiteY1130" fmla="*/ 978081 h 6858000"/>
              <a:gd name="connsiteX1131" fmla="*/ 4523691 w 12192002"/>
              <a:gd name="connsiteY1131" fmla="*/ 1127776 h 6858000"/>
              <a:gd name="connsiteX1132" fmla="*/ 4509875 w 12192002"/>
              <a:gd name="connsiteY1132" fmla="*/ 1167552 h 6858000"/>
              <a:gd name="connsiteX1133" fmla="*/ 4478168 w 12192002"/>
              <a:gd name="connsiteY1133" fmla="*/ 1260735 h 6858000"/>
              <a:gd name="connsiteX1134" fmla="*/ 4409309 w 12192002"/>
              <a:gd name="connsiteY1134" fmla="*/ 1666996 h 6858000"/>
              <a:gd name="connsiteX1135" fmla="*/ 4370031 w 12192002"/>
              <a:gd name="connsiteY1135" fmla="*/ 1955666 h 6858000"/>
              <a:gd name="connsiteX1136" fmla="*/ 4570198 w 12192002"/>
              <a:gd name="connsiteY1136" fmla="*/ 978081 h 6858000"/>
              <a:gd name="connsiteX1137" fmla="*/ 12149131 w 12192002"/>
              <a:gd name="connsiteY1137" fmla="*/ 959050 h 6858000"/>
              <a:gd name="connsiteX1138" fmla="*/ 12105664 w 12192002"/>
              <a:gd name="connsiteY1138" fmla="*/ 1006960 h 6858000"/>
              <a:gd name="connsiteX1139" fmla="*/ 11883102 w 12192002"/>
              <a:gd name="connsiteY1139" fmla="*/ 1184424 h 6858000"/>
              <a:gd name="connsiteX1140" fmla="*/ 11665174 w 12192002"/>
              <a:gd name="connsiteY1140" fmla="*/ 1317493 h 6858000"/>
              <a:gd name="connsiteX1141" fmla="*/ 11590337 w 12192002"/>
              <a:gd name="connsiteY1141" fmla="*/ 1348256 h 6858000"/>
              <a:gd name="connsiteX1142" fmla="*/ 11492588 w 12192002"/>
              <a:gd name="connsiteY1142" fmla="*/ 1390573 h 6858000"/>
              <a:gd name="connsiteX1143" fmla="*/ 11888865 w 12192002"/>
              <a:gd name="connsiteY1143" fmla="*/ 1220988 h 6858000"/>
              <a:gd name="connsiteX1144" fmla="*/ 12149131 w 12192002"/>
              <a:gd name="connsiteY1144" fmla="*/ 959050 h 6858000"/>
              <a:gd name="connsiteX1145" fmla="*/ 4557898 w 12192002"/>
              <a:gd name="connsiteY1145" fmla="*/ 900011 h 6858000"/>
              <a:gd name="connsiteX1146" fmla="*/ 4344840 w 12192002"/>
              <a:gd name="connsiteY1146" fmla="*/ 1922038 h 6858000"/>
              <a:gd name="connsiteX1147" fmla="*/ 4378710 w 12192002"/>
              <a:gd name="connsiteY1147" fmla="*/ 1665516 h 6858000"/>
              <a:gd name="connsiteX1148" fmla="*/ 4448798 w 12192002"/>
              <a:gd name="connsiteY1148" fmla="*/ 1253024 h 6858000"/>
              <a:gd name="connsiteX1149" fmla="*/ 4480315 w 12192002"/>
              <a:gd name="connsiteY1149" fmla="*/ 1158454 h 6858000"/>
              <a:gd name="connsiteX1150" fmla="*/ 4494133 w 12192002"/>
              <a:gd name="connsiteY1150" fmla="*/ 1118676 h 6858000"/>
              <a:gd name="connsiteX1151" fmla="*/ 4557898 w 12192002"/>
              <a:gd name="connsiteY1151" fmla="*/ 900011 h 6858000"/>
              <a:gd name="connsiteX1152" fmla="*/ 5870151 w 12192002"/>
              <a:gd name="connsiteY1152" fmla="*/ 898890 h 6858000"/>
              <a:gd name="connsiteX1153" fmla="*/ 5861335 w 12192002"/>
              <a:gd name="connsiteY1153" fmla="*/ 899177 h 6858000"/>
              <a:gd name="connsiteX1154" fmla="*/ 5843702 w 12192002"/>
              <a:gd name="connsiteY1154" fmla="*/ 899748 h 6858000"/>
              <a:gd name="connsiteX1155" fmla="*/ 5651107 w 12192002"/>
              <a:gd name="connsiteY1155" fmla="*/ 920306 h 6858000"/>
              <a:gd name="connsiteX1156" fmla="*/ 5459407 w 12192002"/>
              <a:gd name="connsiteY1156" fmla="*/ 940975 h 6858000"/>
              <a:gd name="connsiteX1157" fmla="*/ 5374846 w 12192002"/>
              <a:gd name="connsiteY1157" fmla="*/ 941988 h 6858000"/>
              <a:gd name="connsiteX1158" fmla="*/ 5256105 w 12192002"/>
              <a:gd name="connsiteY1158" fmla="*/ 945632 h 6858000"/>
              <a:gd name="connsiteX1159" fmla="*/ 5107071 w 12192002"/>
              <a:gd name="connsiteY1159" fmla="*/ 969720 h 6858000"/>
              <a:gd name="connsiteX1160" fmla="*/ 4998681 w 12192002"/>
              <a:gd name="connsiteY1160" fmla="*/ 988771 h 6858000"/>
              <a:gd name="connsiteX1161" fmla="*/ 5870151 w 12192002"/>
              <a:gd name="connsiteY1161" fmla="*/ 898890 h 6858000"/>
              <a:gd name="connsiteX1162" fmla="*/ 12190084 w 12192002"/>
              <a:gd name="connsiteY1162" fmla="*/ 854709 h 6858000"/>
              <a:gd name="connsiteX1163" fmla="*/ 12162947 w 12192002"/>
              <a:gd name="connsiteY1163" fmla="*/ 879275 h 6858000"/>
              <a:gd name="connsiteX1164" fmla="*/ 11721478 w 12192002"/>
              <a:gd name="connsiteY1164" fmla="*/ 1216434 h 6858000"/>
              <a:gd name="connsiteX1165" fmla="*/ 11680712 w 12192002"/>
              <a:gd name="connsiteY1165" fmla="*/ 1239730 h 6858000"/>
              <a:gd name="connsiteX1166" fmla="*/ 11505347 w 12192002"/>
              <a:gd name="connsiteY1166" fmla="*/ 1352837 h 6858000"/>
              <a:gd name="connsiteX1167" fmla="*/ 11580962 w 12192002"/>
              <a:gd name="connsiteY1167" fmla="*/ 1321759 h 6858000"/>
              <a:gd name="connsiteX1168" fmla="*/ 11654234 w 12192002"/>
              <a:gd name="connsiteY1168" fmla="*/ 1291618 h 6858000"/>
              <a:gd name="connsiteX1169" fmla="*/ 11867274 w 12192002"/>
              <a:gd name="connsiteY1169" fmla="*/ 1160983 h 6858000"/>
              <a:gd name="connsiteX1170" fmla="*/ 12086035 w 12192002"/>
              <a:gd name="connsiteY1170" fmla="*/ 986418 h 6858000"/>
              <a:gd name="connsiteX1171" fmla="*/ 12190084 w 12192002"/>
              <a:gd name="connsiteY1171" fmla="*/ 854709 h 6858000"/>
              <a:gd name="connsiteX1172" fmla="*/ 5504425 w 12192002"/>
              <a:gd name="connsiteY1172" fmla="*/ 848067 h 6858000"/>
              <a:gd name="connsiteX1173" fmla="*/ 4968849 w 12192002"/>
              <a:gd name="connsiteY1173" fmla="*/ 962318 h 6858000"/>
              <a:gd name="connsiteX1174" fmla="*/ 5104039 w 12192002"/>
              <a:gd name="connsiteY1174" fmla="*/ 940634 h 6858000"/>
              <a:gd name="connsiteX1175" fmla="*/ 5256311 w 12192002"/>
              <a:gd name="connsiteY1175" fmla="*/ 916490 h 6858000"/>
              <a:gd name="connsiteX1176" fmla="*/ 5377381 w 12192002"/>
              <a:gd name="connsiteY1176" fmla="*/ 912671 h 6858000"/>
              <a:gd name="connsiteX1177" fmla="*/ 5460148 w 12192002"/>
              <a:gd name="connsiteY1177" fmla="*/ 911442 h 6858000"/>
              <a:gd name="connsiteX1178" fmla="*/ 5648970 w 12192002"/>
              <a:gd name="connsiteY1178" fmla="*/ 891331 h 6858000"/>
              <a:gd name="connsiteX1179" fmla="*/ 5844807 w 12192002"/>
              <a:gd name="connsiteY1179" fmla="*/ 870718 h 6858000"/>
              <a:gd name="connsiteX1180" fmla="*/ 5862975 w 12192002"/>
              <a:gd name="connsiteY1180" fmla="*/ 869756 h 6858000"/>
              <a:gd name="connsiteX1181" fmla="*/ 5920887 w 12192002"/>
              <a:gd name="connsiteY1181" fmla="*/ 865929 h 6858000"/>
              <a:gd name="connsiteX1182" fmla="*/ 5504425 w 12192002"/>
              <a:gd name="connsiteY1182" fmla="*/ 848067 h 6858000"/>
              <a:gd name="connsiteX1183" fmla="*/ 8924104 w 12192002"/>
              <a:gd name="connsiteY1183" fmla="*/ 777000 h 6858000"/>
              <a:gd name="connsiteX1184" fmla="*/ 8921999 w 12192002"/>
              <a:gd name="connsiteY1184" fmla="*/ 794136 h 6858000"/>
              <a:gd name="connsiteX1185" fmla="*/ 8916066 w 12192002"/>
              <a:gd name="connsiteY1185" fmla="*/ 843129 h 6858000"/>
              <a:gd name="connsiteX1186" fmla="*/ 8909852 w 12192002"/>
              <a:gd name="connsiteY1186" fmla="*/ 1005313 h 6858000"/>
              <a:gd name="connsiteX1187" fmla="*/ 8936982 w 12192002"/>
              <a:gd name="connsiteY1187" fmla="*/ 1614896 h 6858000"/>
              <a:gd name="connsiteX1188" fmla="*/ 8939706 w 12192002"/>
              <a:gd name="connsiteY1188" fmla="*/ 1632791 h 6858000"/>
              <a:gd name="connsiteX1189" fmla="*/ 8946691 w 12192002"/>
              <a:gd name="connsiteY1189" fmla="*/ 1680170 h 6858000"/>
              <a:gd name="connsiteX1190" fmla="*/ 8947643 w 12192002"/>
              <a:gd name="connsiteY1190" fmla="*/ 1649028 h 6858000"/>
              <a:gd name="connsiteX1191" fmla="*/ 8931687 w 12192002"/>
              <a:gd name="connsiteY1191" fmla="*/ 871628 h 6858000"/>
              <a:gd name="connsiteX1192" fmla="*/ 8929804 w 12192002"/>
              <a:gd name="connsiteY1192" fmla="*/ 850229 h 6858000"/>
              <a:gd name="connsiteX1193" fmla="*/ 8924104 w 12192002"/>
              <a:gd name="connsiteY1193" fmla="*/ 777000 h 6858000"/>
              <a:gd name="connsiteX1194" fmla="*/ 8951219 w 12192002"/>
              <a:gd name="connsiteY1194" fmla="*/ 764662 h 6858000"/>
              <a:gd name="connsiteX1195" fmla="*/ 8957270 w 12192002"/>
              <a:gd name="connsiteY1195" fmla="*/ 847698 h 6858000"/>
              <a:gd name="connsiteX1196" fmla="*/ 8959153 w 12192002"/>
              <a:gd name="connsiteY1196" fmla="*/ 869097 h 6858000"/>
              <a:gd name="connsiteX1197" fmla="*/ 8976081 w 12192002"/>
              <a:gd name="connsiteY1197" fmla="*/ 1619865 h 6858000"/>
              <a:gd name="connsiteX1198" fmla="*/ 8951219 w 12192002"/>
              <a:gd name="connsiteY1198" fmla="*/ 764662 h 6858000"/>
              <a:gd name="connsiteX1199" fmla="*/ 8898081 w 12192002"/>
              <a:gd name="connsiteY1199" fmla="*/ 630137 h 6858000"/>
              <a:gd name="connsiteX1200" fmla="*/ 8910095 w 12192002"/>
              <a:gd name="connsiteY1200" fmla="*/ 1626691 h 6858000"/>
              <a:gd name="connsiteX1201" fmla="*/ 8908822 w 12192002"/>
              <a:gd name="connsiteY1201" fmla="*/ 1619067 h 6858000"/>
              <a:gd name="connsiteX1202" fmla="*/ 8881669 w 12192002"/>
              <a:gd name="connsiteY1202" fmla="*/ 1004967 h 6858000"/>
              <a:gd name="connsiteX1203" fmla="*/ 8888265 w 12192002"/>
              <a:gd name="connsiteY1203" fmla="*/ 840369 h 6858000"/>
              <a:gd name="connsiteX1204" fmla="*/ 8894429 w 12192002"/>
              <a:gd name="connsiteY1204" fmla="*/ 790831 h 6858000"/>
              <a:gd name="connsiteX1205" fmla="*/ 8898081 w 12192002"/>
              <a:gd name="connsiteY1205" fmla="*/ 630137 h 6858000"/>
              <a:gd name="connsiteX1206" fmla="*/ 11491396 w 12192002"/>
              <a:gd name="connsiteY1206" fmla="*/ 623931 h 6858000"/>
              <a:gd name="connsiteX1207" fmla="*/ 11413329 w 12192002"/>
              <a:gd name="connsiteY1207" fmla="*/ 662344 h 6858000"/>
              <a:gd name="connsiteX1208" fmla="*/ 10966547 w 12192002"/>
              <a:gd name="connsiteY1208" fmla="*/ 818916 h 6858000"/>
              <a:gd name="connsiteX1209" fmla="*/ 10498883 w 12192002"/>
              <a:gd name="connsiteY1209" fmla="*/ 1111507 h 6858000"/>
              <a:gd name="connsiteX1210" fmla="*/ 10671292 w 12192002"/>
              <a:gd name="connsiteY1210" fmla="*/ 1035777 h 6858000"/>
              <a:gd name="connsiteX1211" fmla="*/ 10685894 w 12192002"/>
              <a:gd name="connsiteY1211" fmla="*/ 1027151 h 6858000"/>
              <a:gd name="connsiteX1212" fmla="*/ 11104337 w 12192002"/>
              <a:gd name="connsiteY1212" fmla="*/ 817377 h 6858000"/>
              <a:gd name="connsiteX1213" fmla="*/ 11491396 w 12192002"/>
              <a:gd name="connsiteY1213" fmla="*/ 623931 h 6858000"/>
              <a:gd name="connsiteX1214" fmla="*/ 10779304 w 12192002"/>
              <a:gd name="connsiteY1214" fmla="*/ 584486 h 6858000"/>
              <a:gd name="connsiteX1215" fmla="*/ 10658378 w 12192002"/>
              <a:gd name="connsiteY1215" fmla="*/ 772788 h 6858000"/>
              <a:gd name="connsiteX1216" fmla="*/ 10475581 w 12192002"/>
              <a:gd name="connsiteY1216" fmla="*/ 1070739 h 6858000"/>
              <a:gd name="connsiteX1217" fmla="*/ 10735178 w 12192002"/>
              <a:gd name="connsiteY1217" fmla="*/ 693281 h 6858000"/>
              <a:gd name="connsiteX1218" fmla="*/ 10132488 w 12192002"/>
              <a:gd name="connsiteY1218" fmla="*/ 518596 h 6858000"/>
              <a:gd name="connsiteX1219" fmla="*/ 9879465 w 12192002"/>
              <a:gd name="connsiteY1219" fmla="*/ 567273 h 6858000"/>
              <a:gd name="connsiteX1220" fmla="*/ 9364243 w 12192002"/>
              <a:gd name="connsiteY1220" fmla="*/ 809468 h 6858000"/>
              <a:gd name="connsiteX1221" fmla="*/ 9366655 w 12192002"/>
              <a:gd name="connsiteY1221" fmla="*/ 809848 h 6858000"/>
              <a:gd name="connsiteX1222" fmla="*/ 9914233 w 12192002"/>
              <a:gd name="connsiteY1222" fmla="*/ 596159 h 6858000"/>
              <a:gd name="connsiteX1223" fmla="*/ 10264524 w 12192002"/>
              <a:gd name="connsiteY1223" fmla="*/ 501747 h 6858000"/>
              <a:gd name="connsiteX1224" fmla="*/ 9922837 w 12192002"/>
              <a:gd name="connsiteY1224" fmla="*/ 622979 h 6858000"/>
              <a:gd name="connsiteX1225" fmla="*/ 9416908 w 12192002"/>
              <a:gd name="connsiteY1225" fmla="*/ 818889 h 6858000"/>
              <a:gd name="connsiteX1226" fmla="*/ 9418234 w 12192002"/>
              <a:gd name="connsiteY1226" fmla="*/ 818810 h 6858000"/>
              <a:gd name="connsiteX1227" fmla="*/ 10264524 w 12192002"/>
              <a:gd name="connsiteY1227" fmla="*/ 501747 h 6858000"/>
              <a:gd name="connsiteX1228" fmla="*/ 10802699 w 12192002"/>
              <a:gd name="connsiteY1228" fmla="*/ 488163 h 6858000"/>
              <a:gd name="connsiteX1229" fmla="*/ 10618739 w 12192002"/>
              <a:gd name="connsiteY1229" fmla="*/ 734118 h 6858000"/>
              <a:gd name="connsiteX1230" fmla="*/ 10604580 w 12192002"/>
              <a:gd name="connsiteY1230" fmla="*/ 753877 h 6858000"/>
              <a:gd name="connsiteX1231" fmla="*/ 10529643 w 12192002"/>
              <a:gd name="connsiteY1231" fmla="*/ 867004 h 6858000"/>
              <a:gd name="connsiteX1232" fmla="*/ 10462194 w 12192002"/>
              <a:gd name="connsiteY1232" fmla="*/ 1035452 h 6858000"/>
              <a:gd name="connsiteX1233" fmla="*/ 10635117 w 12192002"/>
              <a:gd name="connsiteY1233" fmla="*/ 757788 h 6858000"/>
              <a:gd name="connsiteX1234" fmla="*/ 10802699 w 12192002"/>
              <a:gd name="connsiteY1234" fmla="*/ 488163 h 6858000"/>
              <a:gd name="connsiteX1235" fmla="*/ 10359107 w 12192002"/>
              <a:gd name="connsiteY1235" fmla="*/ 485136 h 6858000"/>
              <a:gd name="connsiteX1236" fmla="*/ 9515108 w 12192002"/>
              <a:gd name="connsiteY1236" fmla="*/ 825701 h 6858000"/>
              <a:gd name="connsiteX1237" fmla="*/ 10359107 w 12192002"/>
              <a:gd name="connsiteY1237" fmla="*/ 485136 h 6858000"/>
              <a:gd name="connsiteX1238" fmla="*/ 11886089 w 12192002"/>
              <a:gd name="connsiteY1238" fmla="*/ 483936 h 6858000"/>
              <a:gd name="connsiteX1239" fmla="*/ 11622890 w 12192002"/>
              <a:gd name="connsiteY1239" fmla="*/ 661575 h 6858000"/>
              <a:gd name="connsiteX1240" fmla="*/ 11038640 w 12192002"/>
              <a:gd name="connsiteY1240" fmla="*/ 996875 h 6858000"/>
              <a:gd name="connsiteX1241" fmla="*/ 10561310 w 12192002"/>
              <a:gd name="connsiteY1241" fmla="*/ 1145020 h 6858000"/>
              <a:gd name="connsiteX1242" fmla="*/ 10675127 w 12192002"/>
              <a:gd name="connsiteY1242" fmla="*/ 1163586 h 6858000"/>
              <a:gd name="connsiteX1243" fmla="*/ 11120351 w 12192002"/>
              <a:gd name="connsiteY1243" fmla="*/ 990907 h 6858000"/>
              <a:gd name="connsiteX1244" fmla="*/ 11648506 w 12192002"/>
              <a:gd name="connsiteY1244" fmla="*/ 680145 h 6858000"/>
              <a:gd name="connsiteX1245" fmla="*/ 11886089 w 12192002"/>
              <a:gd name="connsiteY1245" fmla="*/ 483936 h 6858000"/>
              <a:gd name="connsiteX1246" fmla="*/ 3607114 w 12192002"/>
              <a:gd name="connsiteY1246" fmla="*/ 467441 h 6858000"/>
              <a:gd name="connsiteX1247" fmla="*/ 3296242 w 12192002"/>
              <a:gd name="connsiteY1247" fmla="*/ 807991 h 6858000"/>
              <a:gd name="connsiteX1248" fmla="*/ 3174674 w 12192002"/>
              <a:gd name="connsiteY1248" fmla="*/ 919759 h 6858000"/>
              <a:gd name="connsiteX1249" fmla="*/ 3042978 w 12192002"/>
              <a:gd name="connsiteY1249" fmla="*/ 1054894 h 6858000"/>
              <a:gd name="connsiteX1250" fmla="*/ 2968914 w 12192002"/>
              <a:gd name="connsiteY1250" fmla="*/ 1133756 h 6858000"/>
              <a:gd name="connsiteX1251" fmla="*/ 3103823 w 12192002"/>
              <a:gd name="connsiteY1251" fmla="*/ 1026814 h 6858000"/>
              <a:gd name="connsiteX1252" fmla="*/ 3607114 w 12192002"/>
              <a:gd name="connsiteY1252" fmla="*/ 467441 h 6858000"/>
              <a:gd name="connsiteX1253" fmla="*/ 10784544 w 12192002"/>
              <a:gd name="connsiteY1253" fmla="*/ 465669 h 6858000"/>
              <a:gd name="connsiteX1254" fmla="*/ 10426419 w 12192002"/>
              <a:gd name="connsiteY1254" fmla="*/ 1062158 h 6858000"/>
              <a:gd name="connsiteX1255" fmla="*/ 10471732 w 12192002"/>
              <a:gd name="connsiteY1255" fmla="*/ 921679 h 6858000"/>
              <a:gd name="connsiteX1256" fmla="*/ 10504824 w 12192002"/>
              <a:gd name="connsiteY1256" fmla="*/ 852631 h 6858000"/>
              <a:gd name="connsiteX1257" fmla="*/ 10582237 w 12192002"/>
              <a:gd name="connsiteY1257" fmla="*/ 736692 h 6858000"/>
              <a:gd name="connsiteX1258" fmla="*/ 10596401 w 12192002"/>
              <a:gd name="connsiteY1258" fmla="*/ 716935 h 6858000"/>
              <a:gd name="connsiteX1259" fmla="*/ 10784544 w 12192002"/>
              <a:gd name="connsiteY1259" fmla="*/ 465669 h 6858000"/>
              <a:gd name="connsiteX1260" fmla="*/ 11916494 w 12192002"/>
              <a:gd name="connsiteY1260" fmla="*/ 422768 h 6858000"/>
              <a:gd name="connsiteX1261" fmla="*/ 11703185 w 12192002"/>
              <a:gd name="connsiteY1261" fmla="*/ 528178 h 6858000"/>
              <a:gd name="connsiteX1262" fmla="*/ 11680755 w 12192002"/>
              <a:gd name="connsiteY1262" fmla="*/ 543149 h 6858000"/>
              <a:gd name="connsiteX1263" fmla="*/ 11116818 w 12192002"/>
              <a:gd name="connsiteY1263" fmla="*/ 842623 h 6858000"/>
              <a:gd name="connsiteX1264" fmla="*/ 10700164 w 12192002"/>
              <a:gd name="connsiteY1264" fmla="*/ 1051220 h 6858000"/>
              <a:gd name="connsiteX1265" fmla="*/ 10685570 w 12192002"/>
              <a:gd name="connsiteY1265" fmla="*/ 1059849 h 6858000"/>
              <a:gd name="connsiteX1266" fmla="*/ 10584288 w 12192002"/>
              <a:gd name="connsiteY1266" fmla="*/ 1113543 h 6858000"/>
              <a:gd name="connsiteX1267" fmla="*/ 11026698 w 12192002"/>
              <a:gd name="connsiteY1267" fmla="*/ 971858 h 6858000"/>
              <a:gd name="connsiteX1268" fmla="*/ 11607604 w 12192002"/>
              <a:gd name="connsiteY1268" fmla="*/ 638368 h 6858000"/>
              <a:gd name="connsiteX1269" fmla="*/ 11919452 w 12192002"/>
              <a:gd name="connsiteY1269" fmla="*/ 423380 h 6858000"/>
              <a:gd name="connsiteX1270" fmla="*/ 11916494 w 12192002"/>
              <a:gd name="connsiteY1270" fmla="*/ 422768 h 6858000"/>
              <a:gd name="connsiteX1271" fmla="*/ 8148168 w 12192002"/>
              <a:gd name="connsiteY1271" fmla="*/ 416949 h 6858000"/>
              <a:gd name="connsiteX1272" fmla="*/ 7862052 w 12192002"/>
              <a:gd name="connsiteY1272" fmla="*/ 694330 h 6858000"/>
              <a:gd name="connsiteX1273" fmla="*/ 7808002 w 12192002"/>
              <a:gd name="connsiteY1273" fmla="*/ 759654 h 6858000"/>
              <a:gd name="connsiteX1274" fmla="*/ 8295299 w 12192002"/>
              <a:gd name="connsiteY1274" fmla="*/ 416143 h 6858000"/>
              <a:gd name="connsiteX1275" fmla="*/ 8309124 w 12192002"/>
              <a:gd name="connsiteY1275" fmla="*/ 534021 h 6858000"/>
              <a:gd name="connsiteX1276" fmla="*/ 8293154 w 12192002"/>
              <a:gd name="connsiteY1276" fmla="*/ 672115 h 6858000"/>
              <a:gd name="connsiteX1277" fmla="*/ 8279099 w 12192002"/>
              <a:gd name="connsiteY1277" fmla="*/ 769176 h 6858000"/>
              <a:gd name="connsiteX1278" fmla="*/ 8309186 w 12192002"/>
              <a:gd name="connsiteY1278" fmla="*/ 1060039 h 6858000"/>
              <a:gd name="connsiteX1279" fmla="*/ 8410512 w 12192002"/>
              <a:gd name="connsiteY1279" fmla="*/ 1511108 h 6858000"/>
              <a:gd name="connsiteX1280" fmla="*/ 8351657 w 12192002"/>
              <a:gd name="connsiteY1280" fmla="*/ 521768 h 6858000"/>
              <a:gd name="connsiteX1281" fmla="*/ 8295299 w 12192002"/>
              <a:gd name="connsiteY1281" fmla="*/ 416143 h 6858000"/>
              <a:gd name="connsiteX1282" fmla="*/ 8266483 w 12192002"/>
              <a:gd name="connsiteY1282" fmla="*/ 414244 h 6858000"/>
              <a:gd name="connsiteX1283" fmla="*/ 8343425 w 12192002"/>
              <a:gd name="connsiteY1283" fmla="*/ 1357811 h 6858000"/>
              <a:gd name="connsiteX1284" fmla="*/ 8282114 w 12192002"/>
              <a:gd name="connsiteY1284" fmla="*/ 1064671 h 6858000"/>
              <a:gd name="connsiteX1285" fmla="*/ 8251298 w 12192002"/>
              <a:gd name="connsiteY1285" fmla="*/ 766414 h 6858000"/>
              <a:gd name="connsiteX1286" fmla="*/ 8265729 w 12192002"/>
              <a:gd name="connsiteY1286" fmla="*/ 666939 h 6858000"/>
              <a:gd name="connsiteX1287" fmla="*/ 8281494 w 12192002"/>
              <a:gd name="connsiteY1287" fmla="*/ 533909 h 6858000"/>
              <a:gd name="connsiteX1288" fmla="*/ 8266483 w 12192002"/>
              <a:gd name="connsiteY1288" fmla="*/ 414244 h 6858000"/>
              <a:gd name="connsiteX1289" fmla="*/ 8140802 w 12192002"/>
              <a:gd name="connsiteY1289" fmla="*/ 388720 h 6858000"/>
              <a:gd name="connsiteX1290" fmla="*/ 7860379 w 12192002"/>
              <a:gd name="connsiteY1290" fmla="*/ 596411 h 6858000"/>
              <a:gd name="connsiteX1291" fmla="*/ 7737688 w 12192002"/>
              <a:gd name="connsiteY1291" fmla="*/ 790400 h 6858000"/>
              <a:gd name="connsiteX1292" fmla="*/ 7726885 w 12192002"/>
              <a:gd name="connsiteY1292" fmla="*/ 812869 h 6858000"/>
              <a:gd name="connsiteX1293" fmla="*/ 7840490 w 12192002"/>
              <a:gd name="connsiteY1293" fmla="*/ 676832 h 6858000"/>
              <a:gd name="connsiteX1294" fmla="*/ 8140802 w 12192002"/>
              <a:gd name="connsiteY1294" fmla="*/ 388720 h 6858000"/>
              <a:gd name="connsiteX1295" fmla="*/ 3744487 w 12192002"/>
              <a:gd name="connsiteY1295" fmla="*/ 383136 h 6858000"/>
              <a:gd name="connsiteX1296" fmla="*/ 3970213 w 12192002"/>
              <a:gd name="connsiteY1296" fmla="*/ 995559 h 6858000"/>
              <a:gd name="connsiteX1297" fmla="*/ 3744487 w 12192002"/>
              <a:gd name="connsiteY1297" fmla="*/ 383136 h 6858000"/>
              <a:gd name="connsiteX1298" fmla="*/ 3624562 w 12192002"/>
              <a:gd name="connsiteY1298" fmla="*/ 367041 h 6858000"/>
              <a:gd name="connsiteX1299" fmla="*/ 3489712 w 12192002"/>
              <a:gd name="connsiteY1299" fmla="*/ 485386 h 6858000"/>
              <a:gd name="connsiteX1300" fmla="*/ 3182994 w 12192002"/>
              <a:gd name="connsiteY1300" fmla="*/ 828265 h 6858000"/>
              <a:gd name="connsiteX1301" fmla="*/ 2892114 w 12192002"/>
              <a:gd name="connsiteY1301" fmla="*/ 1172635 h 6858000"/>
              <a:gd name="connsiteX1302" fmla="*/ 3021459 w 12192002"/>
              <a:gd name="connsiteY1302" fmla="*/ 1035385 h 6858000"/>
              <a:gd name="connsiteX1303" fmla="*/ 3153873 w 12192002"/>
              <a:gd name="connsiteY1303" fmla="*/ 898971 h 6858000"/>
              <a:gd name="connsiteX1304" fmla="*/ 3276511 w 12192002"/>
              <a:gd name="connsiteY1304" fmla="*/ 786423 h 6858000"/>
              <a:gd name="connsiteX1305" fmla="*/ 3584154 w 12192002"/>
              <a:gd name="connsiteY1305" fmla="*/ 448218 h 6858000"/>
              <a:gd name="connsiteX1306" fmla="*/ 3624562 w 12192002"/>
              <a:gd name="connsiteY1306" fmla="*/ 367041 h 6858000"/>
              <a:gd name="connsiteX1307" fmla="*/ 3766672 w 12192002"/>
              <a:gd name="connsiteY1307" fmla="*/ 359429 h 6858000"/>
              <a:gd name="connsiteX1308" fmla="*/ 3996338 w 12192002"/>
              <a:gd name="connsiteY1308" fmla="*/ 968237 h 6858000"/>
              <a:gd name="connsiteX1309" fmla="*/ 3766672 w 12192002"/>
              <a:gd name="connsiteY1309" fmla="*/ 359429 h 6858000"/>
              <a:gd name="connsiteX1310" fmla="*/ 5805386 w 12192002"/>
              <a:gd name="connsiteY1310" fmla="*/ 239240 h 6858000"/>
              <a:gd name="connsiteX1311" fmla="*/ 5736947 w 12192002"/>
              <a:gd name="connsiteY1311" fmla="*/ 261367 h 6858000"/>
              <a:gd name="connsiteX1312" fmla="*/ 5427012 w 12192002"/>
              <a:gd name="connsiteY1312" fmla="*/ 311272 h 6858000"/>
              <a:gd name="connsiteX1313" fmla="*/ 5147818 w 12192002"/>
              <a:gd name="connsiteY1313" fmla="*/ 322112 h 6858000"/>
              <a:gd name="connsiteX1314" fmla="*/ 5060854 w 12192002"/>
              <a:gd name="connsiteY1314" fmla="*/ 311882 h 6858000"/>
              <a:gd name="connsiteX1315" fmla="*/ 4945989 w 12192002"/>
              <a:gd name="connsiteY1315" fmla="*/ 300516 h 6858000"/>
              <a:gd name="connsiteX1316" fmla="*/ 5410479 w 12192002"/>
              <a:gd name="connsiteY1316" fmla="*/ 348434 h 6858000"/>
              <a:gd name="connsiteX1317" fmla="*/ 5805386 w 12192002"/>
              <a:gd name="connsiteY1317" fmla="*/ 239240 h 6858000"/>
              <a:gd name="connsiteX1318" fmla="*/ 5905192 w 12192002"/>
              <a:gd name="connsiteY1318" fmla="*/ 163079 h 6858000"/>
              <a:gd name="connsiteX1319" fmla="*/ 5865655 w 12192002"/>
              <a:gd name="connsiteY1319" fmla="*/ 171901 h 6858000"/>
              <a:gd name="connsiteX1320" fmla="*/ 5259740 w 12192002"/>
              <a:gd name="connsiteY1320" fmla="*/ 257013 h 6858000"/>
              <a:gd name="connsiteX1321" fmla="*/ 5208466 w 12192002"/>
              <a:gd name="connsiteY1321" fmla="*/ 257550 h 6858000"/>
              <a:gd name="connsiteX1322" fmla="*/ 4980204 w 12192002"/>
              <a:gd name="connsiteY1322" fmla="*/ 271903 h 6858000"/>
              <a:gd name="connsiteX1323" fmla="*/ 5068068 w 12192002"/>
              <a:gd name="connsiteY1323" fmla="*/ 282244 h 6858000"/>
              <a:gd name="connsiteX1324" fmla="*/ 5153231 w 12192002"/>
              <a:gd name="connsiteY1324" fmla="*/ 292240 h 6858000"/>
              <a:gd name="connsiteX1325" fmla="*/ 5426491 w 12192002"/>
              <a:gd name="connsiteY1325" fmla="*/ 281128 h 6858000"/>
              <a:gd name="connsiteX1326" fmla="*/ 5731211 w 12192002"/>
              <a:gd name="connsiteY1326" fmla="*/ 231951 h 6858000"/>
              <a:gd name="connsiteX1327" fmla="*/ 5905192 w 12192002"/>
              <a:gd name="connsiteY1327" fmla="*/ 163079 h 6858000"/>
              <a:gd name="connsiteX1328" fmla="*/ 5944437 w 12192002"/>
              <a:gd name="connsiteY1328" fmla="*/ 113829 h 6858000"/>
              <a:gd name="connsiteX1329" fmla="*/ 5825032 w 12192002"/>
              <a:gd name="connsiteY1329" fmla="*/ 146405 h 6858000"/>
              <a:gd name="connsiteX1330" fmla="*/ 4955599 w 12192002"/>
              <a:gd name="connsiteY1330" fmla="*/ 247008 h 6858000"/>
              <a:gd name="connsiteX1331" fmla="*/ 5210103 w 12192002"/>
              <a:gd name="connsiteY1331" fmla="*/ 228123 h 6858000"/>
              <a:gd name="connsiteX1332" fmla="*/ 5261015 w 12192002"/>
              <a:gd name="connsiteY1332" fmla="*/ 227087 h 6858000"/>
              <a:gd name="connsiteX1333" fmla="*/ 5861181 w 12192002"/>
              <a:gd name="connsiteY1333" fmla="*/ 143093 h 6858000"/>
              <a:gd name="connsiteX1334" fmla="*/ 5961252 w 12192002"/>
              <a:gd name="connsiteY1334" fmla="*/ 114820 h 6858000"/>
              <a:gd name="connsiteX1335" fmla="*/ 5944437 w 12192002"/>
              <a:gd name="connsiteY1335" fmla="*/ 113829 h 6858000"/>
              <a:gd name="connsiteX1336" fmla="*/ 9095810 w 12192002"/>
              <a:gd name="connsiteY1336" fmla="*/ 0 h 6858000"/>
              <a:gd name="connsiteX1337" fmla="*/ 9215999 w 12192002"/>
              <a:gd name="connsiteY1337" fmla="*/ 0 h 6858000"/>
              <a:gd name="connsiteX1338" fmla="*/ 9250991 w 12192002"/>
              <a:gd name="connsiteY1338" fmla="*/ 17650 h 6858000"/>
              <a:gd name="connsiteX1339" fmla="*/ 9551793 w 12192002"/>
              <a:gd name="connsiteY1339" fmla="*/ 69947 h 6858000"/>
              <a:gd name="connsiteX1340" fmla="*/ 10211701 w 12192002"/>
              <a:gd name="connsiteY1340" fmla="*/ 15192 h 6858000"/>
              <a:gd name="connsiteX1341" fmla="*/ 9665014 w 12192002"/>
              <a:gd name="connsiteY1341" fmla="*/ 41266 h 6858000"/>
              <a:gd name="connsiteX1342" fmla="*/ 9382567 w 12192002"/>
              <a:gd name="connsiteY1342" fmla="*/ 18583 h 6858000"/>
              <a:gd name="connsiteX1343" fmla="*/ 9283159 w 12192002"/>
              <a:gd name="connsiteY1343" fmla="*/ 0 h 6858000"/>
              <a:gd name="connsiteX1344" fmla="*/ 9469266 w 12192002"/>
              <a:gd name="connsiteY1344" fmla="*/ 0 h 6858000"/>
              <a:gd name="connsiteX1345" fmla="*/ 9504117 w 12192002"/>
              <a:gd name="connsiteY1345" fmla="*/ 4274 h 6858000"/>
              <a:gd name="connsiteX1346" fmla="*/ 9667223 w 12192002"/>
              <a:gd name="connsiteY1346" fmla="*/ 13232 h 6858000"/>
              <a:gd name="connsiteX1347" fmla="*/ 9887703 w 12192002"/>
              <a:gd name="connsiteY1347" fmla="*/ 12601 h 6858000"/>
              <a:gd name="connsiteX1348" fmla="*/ 10088930 w 12192002"/>
              <a:gd name="connsiteY1348" fmla="*/ 0 h 6858000"/>
              <a:gd name="connsiteX1349" fmla="*/ 10544171 w 12192002"/>
              <a:gd name="connsiteY1349" fmla="*/ 0 h 6858000"/>
              <a:gd name="connsiteX1350" fmla="*/ 10392396 w 12192002"/>
              <a:gd name="connsiteY1350" fmla="*/ 36772 h 6858000"/>
              <a:gd name="connsiteX1351" fmla="*/ 9413803 w 12192002"/>
              <a:gd name="connsiteY1351" fmla="*/ 131277 h 6858000"/>
              <a:gd name="connsiteX1352" fmla="*/ 9174626 w 12192002"/>
              <a:gd name="connsiteY1352" fmla="*/ 44983 h 6858000"/>
              <a:gd name="connsiteX1353" fmla="*/ 8474998 w 12192002"/>
              <a:gd name="connsiteY1353" fmla="*/ 0 h 6858000"/>
              <a:gd name="connsiteX1354" fmla="*/ 8573502 w 12192002"/>
              <a:gd name="connsiteY1354" fmla="*/ 0 h 6858000"/>
              <a:gd name="connsiteX1355" fmla="*/ 8659539 w 12192002"/>
              <a:gd name="connsiteY1355" fmla="*/ 117664 h 6858000"/>
              <a:gd name="connsiteX1356" fmla="*/ 9248507 w 12192002"/>
              <a:gd name="connsiteY1356" fmla="*/ 743734 h 6858000"/>
              <a:gd name="connsiteX1357" fmla="*/ 9309457 w 12192002"/>
              <a:gd name="connsiteY1357" fmla="*/ 795932 h 6858000"/>
              <a:gd name="connsiteX1358" fmla="*/ 9785496 w 12192002"/>
              <a:gd name="connsiteY1358" fmla="*/ 530713 h 6858000"/>
              <a:gd name="connsiteX1359" fmla="*/ 10482828 w 12192002"/>
              <a:gd name="connsiteY1359" fmla="*/ 399738 h 6858000"/>
              <a:gd name="connsiteX1360" fmla="*/ 10468382 w 12192002"/>
              <a:gd name="connsiteY1360" fmla="*/ 461219 h 6858000"/>
              <a:gd name="connsiteX1361" fmla="*/ 9430790 w 12192002"/>
              <a:gd name="connsiteY1361" fmla="*/ 895589 h 6858000"/>
              <a:gd name="connsiteX1362" fmla="*/ 10019780 w 12192002"/>
              <a:gd name="connsiteY1362" fmla="*/ 1298815 h 6858000"/>
              <a:gd name="connsiteX1363" fmla="*/ 10372218 w 12192002"/>
              <a:gd name="connsiteY1363" fmla="*/ 1146081 h 6858000"/>
              <a:gd name="connsiteX1364" fmla="*/ 10896429 w 12192002"/>
              <a:gd name="connsiteY1364" fmla="*/ 310883 h 6858000"/>
              <a:gd name="connsiteX1365" fmla="*/ 10919735 w 12192002"/>
              <a:gd name="connsiteY1365" fmla="*/ 318176 h 6858000"/>
              <a:gd name="connsiteX1366" fmla="*/ 10637064 w 12192002"/>
              <a:gd name="connsiteY1366" fmla="*/ 935661 h 6858000"/>
              <a:gd name="connsiteX1367" fmla="*/ 10516995 w 12192002"/>
              <a:gd name="connsiteY1367" fmla="*/ 1070245 h 6858000"/>
              <a:gd name="connsiteX1368" fmla="*/ 10868835 w 12192002"/>
              <a:gd name="connsiteY1368" fmla="*/ 815534 h 6858000"/>
              <a:gd name="connsiteX1369" fmla="*/ 11704547 w 12192002"/>
              <a:gd name="connsiteY1369" fmla="*/ 465665 h 6858000"/>
              <a:gd name="connsiteX1370" fmla="*/ 12033562 w 12192002"/>
              <a:gd name="connsiteY1370" fmla="*/ 350012 h 6858000"/>
              <a:gd name="connsiteX1371" fmla="*/ 12025537 w 12192002"/>
              <a:gd name="connsiteY1371" fmla="*/ 382666 h 6858000"/>
              <a:gd name="connsiteX1372" fmla="*/ 11088649 w 12192002"/>
              <a:gd name="connsiteY1372" fmla="*/ 1056676 h 6858000"/>
              <a:gd name="connsiteX1373" fmla="*/ 10561600 w 12192002"/>
              <a:gd name="connsiteY1373" fmla="*/ 1229477 h 6858000"/>
              <a:gd name="connsiteX1374" fmla="*/ 10280797 w 12192002"/>
              <a:gd name="connsiteY1374" fmla="*/ 1263181 h 6858000"/>
              <a:gd name="connsiteX1375" fmla="*/ 10083376 w 12192002"/>
              <a:gd name="connsiteY1375" fmla="*/ 1334114 h 6858000"/>
              <a:gd name="connsiteX1376" fmla="*/ 10832582 w 12192002"/>
              <a:gd name="connsiteY1376" fmla="*/ 1687356 h 6858000"/>
              <a:gd name="connsiteX1377" fmla="*/ 10839263 w 12192002"/>
              <a:gd name="connsiteY1377" fmla="*/ 1683743 h 6858000"/>
              <a:gd name="connsiteX1378" fmla="*/ 11350910 w 12192002"/>
              <a:gd name="connsiteY1378" fmla="*/ 1443899 h 6858000"/>
              <a:gd name="connsiteX1379" fmla="*/ 11360346 w 12192002"/>
              <a:gd name="connsiteY1379" fmla="*/ 1429225 h 6858000"/>
              <a:gd name="connsiteX1380" fmla="*/ 12167580 w 12192002"/>
              <a:gd name="connsiteY1380" fmla="*/ 789523 h 6858000"/>
              <a:gd name="connsiteX1381" fmla="*/ 12192000 w 12192002"/>
              <a:gd name="connsiteY1381" fmla="*/ 769876 h 6858000"/>
              <a:gd name="connsiteX1382" fmla="*/ 12192000 w 12192002"/>
              <a:gd name="connsiteY1382" fmla="*/ 802845 h 6858000"/>
              <a:gd name="connsiteX1383" fmla="*/ 12173558 w 12192002"/>
              <a:gd name="connsiteY1383" fmla="*/ 821317 h 6858000"/>
              <a:gd name="connsiteX1384" fmla="*/ 12117398 w 12192002"/>
              <a:gd name="connsiteY1384" fmla="*/ 877374 h 6858000"/>
              <a:gd name="connsiteX1385" fmla="*/ 11472926 w 12192002"/>
              <a:gd name="connsiteY1385" fmla="*/ 1344259 h 6858000"/>
              <a:gd name="connsiteX1386" fmla="*/ 11666978 w 12192002"/>
              <a:gd name="connsiteY1386" fmla="*/ 1215889 h 6858000"/>
              <a:gd name="connsiteX1387" fmla="*/ 11707200 w 12192002"/>
              <a:gd name="connsiteY1387" fmla="*/ 1192361 h 6858000"/>
              <a:gd name="connsiteX1388" fmla="*/ 12144637 w 12192002"/>
              <a:gd name="connsiteY1388" fmla="*/ 858646 h 6858000"/>
              <a:gd name="connsiteX1389" fmla="*/ 12192000 w 12192002"/>
              <a:gd name="connsiteY1389" fmla="*/ 810414 h 6858000"/>
              <a:gd name="connsiteX1390" fmla="*/ 12192000 w 12192002"/>
              <a:gd name="connsiteY1390" fmla="*/ 916439 h 6858000"/>
              <a:gd name="connsiteX1391" fmla="*/ 12150630 w 12192002"/>
              <a:gd name="connsiteY1391" fmla="*/ 982925 h 6858000"/>
              <a:gd name="connsiteX1392" fmla="*/ 11389484 w 12192002"/>
              <a:gd name="connsiteY1392" fmla="*/ 1469889 h 6858000"/>
              <a:gd name="connsiteX1393" fmla="*/ 10923736 w 12192002"/>
              <a:gd name="connsiteY1393" fmla="*/ 1721439 h 6858000"/>
              <a:gd name="connsiteX1394" fmla="*/ 11091913 w 12192002"/>
              <a:gd name="connsiteY1394" fmla="*/ 1780406 h 6858000"/>
              <a:gd name="connsiteX1395" fmla="*/ 11771238 w 12192002"/>
              <a:gd name="connsiteY1395" fmla="*/ 1944400 h 6858000"/>
              <a:gd name="connsiteX1396" fmla="*/ 11783166 w 12192002"/>
              <a:gd name="connsiteY1396" fmla="*/ 1931422 h 6858000"/>
              <a:gd name="connsiteX1397" fmla="*/ 12131988 w 12192002"/>
              <a:gd name="connsiteY1397" fmla="*/ 1574357 h 6858000"/>
              <a:gd name="connsiteX1398" fmla="*/ 12192000 w 12192002"/>
              <a:gd name="connsiteY1398" fmla="*/ 1537429 h 6858000"/>
              <a:gd name="connsiteX1399" fmla="*/ 12192000 w 12192002"/>
              <a:gd name="connsiteY1399" fmla="*/ 1589108 h 6858000"/>
              <a:gd name="connsiteX1400" fmla="*/ 12112105 w 12192002"/>
              <a:gd name="connsiteY1400" fmla="*/ 1640352 h 6858000"/>
              <a:gd name="connsiteX1401" fmla="*/ 11849203 w 12192002"/>
              <a:gd name="connsiteY1401" fmla="*/ 1900149 h 6858000"/>
              <a:gd name="connsiteX1402" fmla="*/ 11946326 w 12192002"/>
              <a:gd name="connsiteY1402" fmla="*/ 1822808 h 6858000"/>
              <a:gd name="connsiteX1403" fmla="*/ 12055863 w 12192002"/>
              <a:gd name="connsiteY1403" fmla="*/ 1735914 h 6858000"/>
              <a:gd name="connsiteX1404" fmla="*/ 12150816 w 12192002"/>
              <a:gd name="connsiteY1404" fmla="*/ 1678902 h 6858000"/>
              <a:gd name="connsiteX1405" fmla="*/ 12192000 w 12192002"/>
              <a:gd name="connsiteY1405" fmla="*/ 1655121 h 6858000"/>
              <a:gd name="connsiteX1406" fmla="*/ 12192000 w 12192002"/>
              <a:gd name="connsiteY1406" fmla="*/ 1686869 h 6858000"/>
              <a:gd name="connsiteX1407" fmla="*/ 12163772 w 12192002"/>
              <a:gd name="connsiteY1407" fmla="*/ 1703058 h 6858000"/>
              <a:gd name="connsiteX1408" fmla="*/ 12070597 w 12192002"/>
              <a:gd name="connsiteY1408" fmla="*/ 1758893 h 6858000"/>
              <a:gd name="connsiteX1409" fmla="*/ 11963621 w 12192002"/>
              <a:gd name="connsiteY1409" fmla="*/ 1844299 h 6858000"/>
              <a:gd name="connsiteX1410" fmla="*/ 11886604 w 12192002"/>
              <a:gd name="connsiteY1410" fmla="*/ 1907617 h 6858000"/>
              <a:gd name="connsiteX1411" fmla="*/ 12153575 w 12192002"/>
              <a:gd name="connsiteY1411" fmla="*/ 1786372 h 6858000"/>
              <a:gd name="connsiteX1412" fmla="*/ 12192000 w 12192002"/>
              <a:gd name="connsiteY1412" fmla="*/ 1759693 h 6858000"/>
              <a:gd name="connsiteX1413" fmla="*/ 12192000 w 12192002"/>
              <a:gd name="connsiteY1413" fmla="*/ 1809459 h 6858000"/>
              <a:gd name="connsiteX1414" fmla="*/ 12121362 w 12192002"/>
              <a:gd name="connsiteY1414" fmla="*/ 1857561 h 6858000"/>
              <a:gd name="connsiteX1415" fmla="*/ 11895949 w 12192002"/>
              <a:gd name="connsiteY1415" fmla="*/ 1963079 h 6858000"/>
              <a:gd name="connsiteX1416" fmla="*/ 12192000 w 12192002"/>
              <a:gd name="connsiteY1416" fmla="*/ 1990579 h 6858000"/>
              <a:gd name="connsiteX1417" fmla="*/ 12192000 w 12192002"/>
              <a:gd name="connsiteY1417" fmla="*/ 2065582 h 6858000"/>
              <a:gd name="connsiteX1418" fmla="*/ 12153918 w 12192002"/>
              <a:gd name="connsiteY1418" fmla="*/ 2063926 h 6858000"/>
              <a:gd name="connsiteX1419" fmla="*/ 12192000 w 12192002"/>
              <a:gd name="connsiteY1419" fmla="*/ 2085104 h 6858000"/>
              <a:gd name="connsiteX1420" fmla="*/ 12192000 w 12192002"/>
              <a:gd name="connsiteY1420" fmla="*/ 2178471 h 6858000"/>
              <a:gd name="connsiteX1421" fmla="*/ 12085355 w 12192002"/>
              <a:gd name="connsiteY1421" fmla="*/ 2122457 h 6858000"/>
              <a:gd name="connsiteX1422" fmla="*/ 12192000 w 12192002"/>
              <a:gd name="connsiteY1422" fmla="*/ 2196158 h 6858000"/>
              <a:gd name="connsiteX1423" fmla="*/ 12192000 w 12192002"/>
              <a:gd name="connsiteY1423" fmla="*/ 2230374 h 6858000"/>
              <a:gd name="connsiteX1424" fmla="*/ 12041237 w 12192002"/>
              <a:gd name="connsiteY1424" fmla="*/ 2126309 h 6858000"/>
              <a:gd name="connsiteX1425" fmla="*/ 12174450 w 12192002"/>
              <a:gd name="connsiteY1425" fmla="*/ 2262541 h 6858000"/>
              <a:gd name="connsiteX1426" fmla="*/ 12192000 w 12192002"/>
              <a:gd name="connsiteY1426" fmla="*/ 2275857 h 6858000"/>
              <a:gd name="connsiteX1427" fmla="*/ 12192000 w 12192002"/>
              <a:gd name="connsiteY1427" fmla="*/ 2377131 h 6858000"/>
              <a:gd name="connsiteX1428" fmla="*/ 12155801 w 12192002"/>
              <a:gd name="connsiteY1428" fmla="*/ 2349925 h 6858000"/>
              <a:gd name="connsiteX1429" fmla="*/ 11930164 w 12192002"/>
              <a:gd name="connsiteY1429" fmla="*/ 2041945 h 6858000"/>
              <a:gd name="connsiteX1430" fmla="*/ 11561767 w 12192002"/>
              <a:gd name="connsiteY1430" fmla="*/ 1984479 h 6858000"/>
              <a:gd name="connsiteX1431" fmla="*/ 11987997 w 12192002"/>
              <a:gd name="connsiteY1431" fmla="*/ 3153822 h 6858000"/>
              <a:gd name="connsiteX1432" fmla="*/ 11926558 w 12192002"/>
              <a:gd name="connsiteY1432" fmla="*/ 3203134 h 6858000"/>
              <a:gd name="connsiteX1433" fmla="*/ 11440430 w 12192002"/>
              <a:gd name="connsiteY1433" fmla="*/ 1973028 h 6858000"/>
              <a:gd name="connsiteX1434" fmla="*/ 11446754 w 12192002"/>
              <a:gd name="connsiteY1434" fmla="*/ 1959605 h 6858000"/>
              <a:gd name="connsiteX1435" fmla="*/ 11050651 w 12192002"/>
              <a:gd name="connsiteY1435" fmla="*/ 1850495 h 6858000"/>
              <a:gd name="connsiteX1436" fmla="*/ 10389960 w 12192002"/>
              <a:gd name="connsiteY1436" fmla="*/ 1586232 h 6858000"/>
              <a:gd name="connsiteX1437" fmla="*/ 10500699 w 12192002"/>
              <a:gd name="connsiteY1437" fmla="*/ 1913175 h 6858000"/>
              <a:gd name="connsiteX1438" fmla="*/ 10507814 w 12192002"/>
              <a:gd name="connsiteY1438" fmla="*/ 1920694 h 6858000"/>
              <a:gd name="connsiteX1439" fmla="*/ 10518908 w 12192002"/>
              <a:gd name="connsiteY1439" fmla="*/ 1911226 h 6858000"/>
              <a:gd name="connsiteX1440" fmla="*/ 11258935 w 12192002"/>
              <a:gd name="connsiteY1440" fmla="*/ 2442781 h 6858000"/>
              <a:gd name="connsiteX1441" fmla="*/ 11211663 w 12192002"/>
              <a:gd name="connsiteY1441" fmla="*/ 2510325 h 6858000"/>
              <a:gd name="connsiteX1442" fmla="*/ 10571295 w 12192002"/>
              <a:gd name="connsiteY1442" fmla="*/ 2105302 h 6858000"/>
              <a:gd name="connsiteX1443" fmla="*/ 10435737 w 12192002"/>
              <a:gd name="connsiteY1443" fmla="*/ 2805672 h 6858000"/>
              <a:gd name="connsiteX1444" fmla="*/ 10206831 w 12192002"/>
              <a:gd name="connsiteY1444" fmla="*/ 3151701 h 6858000"/>
              <a:gd name="connsiteX1445" fmla="*/ 10196482 w 12192002"/>
              <a:gd name="connsiteY1445" fmla="*/ 3135084 h 6858000"/>
              <a:gd name="connsiteX1446" fmla="*/ 10381882 w 12192002"/>
              <a:gd name="connsiteY1446" fmla="*/ 2155807 h 6858000"/>
              <a:gd name="connsiteX1447" fmla="*/ 10439260 w 12192002"/>
              <a:gd name="connsiteY1447" fmla="*/ 1962486 h 6858000"/>
              <a:gd name="connsiteX1448" fmla="*/ 10439409 w 12192002"/>
              <a:gd name="connsiteY1448" fmla="*/ 1960615 h 6858000"/>
              <a:gd name="connsiteX1449" fmla="*/ 10439915 w 12192002"/>
              <a:gd name="connsiteY1449" fmla="*/ 1951821 h 6858000"/>
              <a:gd name="connsiteX1450" fmla="*/ 10314241 w 12192002"/>
              <a:gd name="connsiteY1450" fmla="*/ 1556749 h 6858000"/>
              <a:gd name="connsiteX1451" fmla="*/ 10315061 w 12192002"/>
              <a:gd name="connsiteY1451" fmla="*/ 1548729 h 6858000"/>
              <a:gd name="connsiteX1452" fmla="*/ 9526158 w 12192002"/>
              <a:gd name="connsiteY1452" fmla="*/ 1071804 h 6858000"/>
              <a:gd name="connsiteX1453" fmla="*/ 9758689 w 12192002"/>
              <a:gd name="connsiteY1453" fmla="*/ 1585512 h 6858000"/>
              <a:gd name="connsiteX1454" fmla="*/ 9941392 w 12192002"/>
              <a:gd name="connsiteY1454" fmla="*/ 2432858 h 6858000"/>
              <a:gd name="connsiteX1455" fmla="*/ 9887724 w 12192002"/>
              <a:gd name="connsiteY1455" fmla="*/ 2495762 h 6858000"/>
              <a:gd name="connsiteX1456" fmla="*/ 9587446 w 12192002"/>
              <a:gd name="connsiteY1456" fmla="*/ 1872898 h 6858000"/>
              <a:gd name="connsiteX1457" fmla="*/ 9462810 w 12192002"/>
              <a:gd name="connsiteY1457" fmla="*/ 1288346 h 6858000"/>
              <a:gd name="connsiteX1458" fmla="*/ 9318575 w 12192002"/>
              <a:gd name="connsiteY1458" fmla="*/ 1540820 h 6858000"/>
              <a:gd name="connsiteX1459" fmla="*/ 9191090 w 12192002"/>
              <a:gd name="connsiteY1459" fmla="*/ 1688355 h 6858000"/>
              <a:gd name="connsiteX1460" fmla="*/ 9177757 w 12192002"/>
              <a:gd name="connsiteY1460" fmla="*/ 1683354 h 6858000"/>
              <a:gd name="connsiteX1461" fmla="*/ 9274865 w 12192002"/>
              <a:gd name="connsiteY1461" fmla="*/ 1336896 h 6858000"/>
              <a:gd name="connsiteX1462" fmla="*/ 9478649 w 12192002"/>
              <a:gd name="connsiteY1462" fmla="*/ 1173376 h 6858000"/>
              <a:gd name="connsiteX1463" fmla="*/ 9482281 w 12192002"/>
              <a:gd name="connsiteY1463" fmla="*/ 1167830 h 6858000"/>
              <a:gd name="connsiteX1464" fmla="*/ 9438637 w 12192002"/>
              <a:gd name="connsiteY1464" fmla="*/ 1015438 h 6858000"/>
              <a:gd name="connsiteX1465" fmla="*/ 9439458 w 12192002"/>
              <a:gd name="connsiteY1465" fmla="*/ 1007420 h 6858000"/>
              <a:gd name="connsiteX1466" fmla="*/ 9197105 w 12192002"/>
              <a:gd name="connsiteY1466" fmla="*/ 808882 h 6858000"/>
              <a:gd name="connsiteX1467" fmla="*/ 8973607 w 12192002"/>
              <a:gd name="connsiteY1467" fmla="*/ 597733 h 6858000"/>
              <a:gd name="connsiteX1468" fmla="*/ 8967512 w 12192002"/>
              <a:gd name="connsiteY1468" fmla="*/ 1795211 h 6858000"/>
              <a:gd name="connsiteX1469" fmla="*/ 8912526 w 12192002"/>
              <a:gd name="connsiteY1469" fmla="*/ 1841464 h 6858000"/>
              <a:gd name="connsiteX1470" fmla="*/ 8893391 w 12192002"/>
              <a:gd name="connsiteY1470" fmla="*/ 572788 h 6858000"/>
              <a:gd name="connsiteX1471" fmla="*/ 8902990 w 12192002"/>
              <a:gd name="connsiteY1471" fmla="*/ 560750 h 6858000"/>
              <a:gd name="connsiteX1472" fmla="*/ 8919102 w 12192002"/>
              <a:gd name="connsiteY1472" fmla="*/ 542471 h 6858000"/>
              <a:gd name="connsiteX1473" fmla="*/ 8661728 w 12192002"/>
              <a:gd name="connsiteY1473" fmla="*/ 250903 h 6858000"/>
              <a:gd name="connsiteX1474" fmla="*/ 8357758 w 12192002"/>
              <a:gd name="connsiteY1474" fmla="*/ 0 h 6858000"/>
              <a:gd name="connsiteX1475" fmla="*/ 8405492 w 12192002"/>
              <a:gd name="connsiteY1475" fmla="*/ 0 h 6858000"/>
              <a:gd name="connsiteX1476" fmla="*/ 8392083 w 12192002"/>
              <a:gd name="connsiteY1476" fmla="*/ 30495 h 6858000"/>
              <a:gd name="connsiteX1477" fmla="*/ 8339888 w 12192002"/>
              <a:gd name="connsiteY1477" fmla="*/ 306259 h 6858000"/>
              <a:gd name="connsiteX1478" fmla="*/ 8473847 w 12192002"/>
              <a:gd name="connsiteY1478" fmla="*/ 727373 h 6858000"/>
              <a:gd name="connsiteX1479" fmla="*/ 8454081 w 12192002"/>
              <a:gd name="connsiteY1479" fmla="*/ 1611960 h 6858000"/>
              <a:gd name="connsiteX1480" fmla="*/ 8396000 w 12192002"/>
              <a:gd name="connsiteY1480" fmla="*/ 1663986 h 6858000"/>
              <a:gd name="connsiteX1481" fmla="*/ 8238881 w 12192002"/>
              <a:gd name="connsiteY1481" fmla="*/ 368438 h 6858000"/>
              <a:gd name="connsiteX1482" fmla="*/ 7668140 w 12192002"/>
              <a:gd name="connsiteY1482" fmla="*/ 942511 h 6858000"/>
              <a:gd name="connsiteX1483" fmla="*/ 7637853 w 12192002"/>
              <a:gd name="connsiteY1483" fmla="*/ 942567 h 6858000"/>
              <a:gd name="connsiteX1484" fmla="*/ 7909649 w 12192002"/>
              <a:gd name="connsiteY1484" fmla="*/ 489150 h 6858000"/>
              <a:gd name="connsiteX1485" fmla="*/ 8256182 w 12192002"/>
              <a:gd name="connsiteY1485" fmla="*/ 301724 h 6858000"/>
              <a:gd name="connsiteX1486" fmla="*/ 8255912 w 12192002"/>
              <a:gd name="connsiteY1486" fmla="*/ 276498 h 6858000"/>
              <a:gd name="connsiteX1487" fmla="*/ 8315225 w 12192002"/>
              <a:gd name="connsiteY1487" fmla="*/ 89075 h 6858000"/>
              <a:gd name="connsiteX1488" fmla="*/ 7497388 w 12192002"/>
              <a:gd name="connsiteY1488" fmla="*/ 0 h 6858000"/>
              <a:gd name="connsiteX1489" fmla="*/ 7560921 w 12192002"/>
              <a:gd name="connsiteY1489" fmla="*/ 0 h 6858000"/>
              <a:gd name="connsiteX1490" fmla="*/ 7546742 w 12192002"/>
              <a:gd name="connsiteY1490" fmla="*/ 68966 h 6858000"/>
              <a:gd name="connsiteX1491" fmla="*/ 7488853 w 12192002"/>
              <a:gd name="connsiteY1491" fmla="*/ 535687 h 6858000"/>
              <a:gd name="connsiteX1492" fmla="*/ 7529509 w 12192002"/>
              <a:gd name="connsiteY1492" fmla="*/ 380358 h 6858000"/>
              <a:gd name="connsiteX1493" fmla="*/ 7585939 w 12192002"/>
              <a:gd name="connsiteY1493" fmla="*/ 184712 h 6858000"/>
              <a:gd name="connsiteX1494" fmla="*/ 7621792 w 12192002"/>
              <a:gd name="connsiteY1494" fmla="*/ 87864 h 6858000"/>
              <a:gd name="connsiteX1495" fmla="*/ 7654204 w 12192002"/>
              <a:gd name="connsiteY1495" fmla="*/ 0 h 6858000"/>
              <a:gd name="connsiteX1496" fmla="*/ 7683986 w 12192002"/>
              <a:gd name="connsiteY1496" fmla="*/ 0 h 6858000"/>
              <a:gd name="connsiteX1497" fmla="*/ 7647914 w 12192002"/>
              <a:gd name="connsiteY1497" fmla="*/ 97640 h 6858000"/>
              <a:gd name="connsiteX1498" fmla="*/ 7612524 w 12192002"/>
              <a:gd name="connsiteY1498" fmla="*/ 193392 h 6858000"/>
              <a:gd name="connsiteX1499" fmla="*/ 7557013 w 12192002"/>
              <a:gd name="connsiteY1499" fmla="*/ 386853 h 6858000"/>
              <a:gd name="connsiteX1500" fmla="*/ 7517286 w 12192002"/>
              <a:gd name="connsiteY1500" fmla="*/ 539999 h 6858000"/>
              <a:gd name="connsiteX1501" fmla="*/ 7704204 w 12192002"/>
              <a:gd name="connsiteY1501" fmla="*/ 152292 h 6858000"/>
              <a:gd name="connsiteX1502" fmla="*/ 7756975 w 12192002"/>
              <a:gd name="connsiteY1502" fmla="*/ 0 h 6858000"/>
              <a:gd name="connsiteX1503" fmla="*/ 7837329 w 12192002"/>
              <a:gd name="connsiteY1503" fmla="*/ 0 h 6858000"/>
              <a:gd name="connsiteX1504" fmla="*/ 7821760 w 12192002"/>
              <a:gd name="connsiteY1504" fmla="*/ 65656 h 6858000"/>
              <a:gd name="connsiteX1505" fmla="*/ 7488925 w 12192002"/>
              <a:gd name="connsiteY1505" fmla="*/ 763628 h 6858000"/>
              <a:gd name="connsiteX1506" fmla="*/ 7419999 w 12192002"/>
              <a:gd name="connsiteY1506" fmla="*/ 774360 h 6858000"/>
              <a:gd name="connsiteX1507" fmla="*/ 7487820 w 12192002"/>
              <a:gd name="connsiteY1507" fmla="*/ 37416 h 6858000"/>
              <a:gd name="connsiteX1508" fmla="*/ 3882765 w 12192002"/>
              <a:gd name="connsiteY1508" fmla="*/ 0 h 6858000"/>
              <a:gd name="connsiteX1509" fmla="*/ 3995099 w 12192002"/>
              <a:gd name="connsiteY1509" fmla="*/ 0 h 6858000"/>
              <a:gd name="connsiteX1510" fmla="*/ 4163818 w 12192002"/>
              <a:gd name="connsiteY1510" fmla="*/ 234104 h 6858000"/>
              <a:gd name="connsiteX1511" fmla="*/ 4172099 w 12192002"/>
              <a:gd name="connsiteY1511" fmla="*/ 234207 h 6858000"/>
              <a:gd name="connsiteX1512" fmla="*/ 4784282 w 12192002"/>
              <a:gd name="connsiteY1512" fmla="*/ 276561 h 6858000"/>
              <a:gd name="connsiteX1513" fmla="*/ 4801687 w 12192002"/>
              <a:gd name="connsiteY1513" fmla="*/ 267764 h 6858000"/>
              <a:gd name="connsiteX1514" fmla="*/ 6082788 w 12192002"/>
              <a:gd name="connsiteY1514" fmla="*/ 64119 h 6858000"/>
              <a:gd name="connsiteX1515" fmla="*/ 6099442 w 12192002"/>
              <a:gd name="connsiteY1515" fmla="*/ 82568 h 6858000"/>
              <a:gd name="connsiteX1516" fmla="*/ 4804137 w 12192002"/>
              <a:gd name="connsiteY1516" fmla="*/ 320931 h 6858000"/>
              <a:gd name="connsiteX1517" fmla="*/ 4227047 w 12192002"/>
              <a:gd name="connsiteY1517" fmla="*/ 313415 h 6858000"/>
              <a:gd name="connsiteX1518" fmla="*/ 4346041 w 12192002"/>
              <a:gd name="connsiteY1518" fmla="*/ 456086 h 6858000"/>
              <a:gd name="connsiteX1519" fmla="*/ 4870967 w 12192002"/>
              <a:gd name="connsiteY1519" fmla="*/ 963061 h 6858000"/>
              <a:gd name="connsiteX1520" fmla="*/ 4889647 w 12192002"/>
              <a:gd name="connsiteY1520" fmla="*/ 957147 h 6858000"/>
              <a:gd name="connsiteX1521" fmla="*/ 5422504 w 12192002"/>
              <a:gd name="connsiteY1521" fmla="*/ 805191 h 6858000"/>
              <a:gd name="connsiteX1522" fmla="*/ 6087656 w 12192002"/>
              <a:gd name="connsiteY1522" fmla="*/ 826703 h 6858000"/>
              <a:gd name="connsiteX1523" fmla="*/ 6058717 w 12192002"/>
              <a:gd name="connsiteY1523" fmla="*/ 865992 h 6858000"/>
              <a:gd name="connsiteX1524" fmla="*/ 4974153 w 12192002"/>
              <a:gd name="connsiteY1524" fmla="*/ 1045456 h 6858000"/>
              <a:gd name="connsiteX1525" fmla="*/ 5627835 w 12192002"/>
              <a:gd name="connsiteY1525" fmla="*/ 1472077 h 6858000"/>
              <a:gd name="connsiteX1526" fmla="*/ 5629816 w 12192002"/>
              <a:gd name="connsiteY1526" fmla="*/ 1471412 h 6858000"/>
              <a:gd name="connsiteX1527" fmla="*/ 5634124 w 12192002"/>
              <a:gd name="connsiteY1527" fmla="*/ 1470572 h 6858000"/>
              <a:gd name="connsiteX1528" fmla="*/ 5755832 w 12192002"/>
              <a:gd name="connsiteY1528" fmla="*/ 1383886 h 6858000"/>
              <a:gd name="connsiteX1529" fmla="*/ 6014186 w 12192002"/>
              <a:gd name="connsiteY1529" fmla="*/ 1279799 h 6858000"/>
              <a:gd name="connsiteX1530" fmla="*/ 6901619 w 12192002"/>
              <a:gd name="connsiteY1530" fmla="*/ 1047874 h 6858000"/>
              <a:gd name="connsiteX1531" fmla="*/ 6931566 w 12192002"/>
              <a:gd name="connsiteY1531" fmla="*/ 1062034 h 6858000"/>
              <a:gd name="connsiteX1532" fmla="*/ 5790982 w 12192002"/>
              <a:gd name="connsiteY1532" fmla="*/ 1561380 h 6858000"/>
              <a:gd name="connsiteX1533" fmla="*/ 6188971 w 12192002"/>
              <a:gd name="connsiteY1533" fmla="*/ 1755168 h 6858000"/>
              <a:gd name="connsiteX1534" fmla="*/ 6202446 w 12192002"/>
              <a:gd name="connsiteY1534" fmla="*/ 1752268 h 6858000"/>
              <a:gd name="connsiteX1535" fmla="*/ 7179560 w 12192002"/>
              <a:gd name="connsiteY1535" fmla="*/ 1467551 h 6858000"/>
              <a:gd name="connsiteX1536" fmla="*/ 7158730 w 12192002"/>
              <a:gd name="connsiteY1536" fmla="*/ 1507835 h 6858000"/>
              <a:gd name="connsiteX1537" fmla="*/ 6326959 w 12192002"/>
              <a:gd name="connsiteY1537" fmla="*/ 1817686 h 6858000"/>
              <a:gd name="connsiteX1538" fmla="*/ 6537433 w 12192002"/>
              <a:gd name="connsiteY1538" fmla="*/ 1907790 h 6858000"/>
              <a:gd name="connsiteX1539" fmla="*/ 6550221 w 12192002"/>
              <a:gd name="connsiteY1539" fmla="*/ 1910729 h 6858000"/>
              <a:gd name="connsiteX1540" fmla="*/ 6964438 w 12192002"/>
              <a:gd name="connsiteY1540" fmla="*/ 2209505 h 6858000"/>
              <a:gd name="connsiteX1541" fmla="*/ 7367862 w 12192002"/>
              <a:gd name="connsiteY1541" fmla="*/ 2806833 h 6858000"/>
              <a:gd name="connsiteX1542" fmla="*/ 7364329 w 12192002"/>
              <a:gd name="connsiteY1542" fmla="*/ 2826907 h 6858000"/>
              <a:gd name="connsiteX1543" fmla="*/ 7290545 w 12192002"/>
              <a:gd name="connsiteY1543" fmla="*/ 2850663 h 6858000"/>
              <a:gd name="connsiteX1544" fmla="*/ 6472036 w 12192002"/>
              <a:gd name="connsiteY1544" fmla="*/ 1959003 h 6858000"/>
              <a:gd name="connsiteX1545" fmla="*/ 5792897 w 12192002"/>
              <a:gd name="connsiteY1545" fmla="*/ 1647747 h 6858000"/>
              <a:gd name="connsiteX1546" fmla="*/ 5842751 w 12192002"/>
              <a:gd name="connsiteY1546" fmla="*/ 1816112 h 6858000"/>
              <a:gd name="connsiteX1547" fmla="*/ 5847424 w 12192002"/>
              <a:gd name="connsiteY1547" fmla="*/ 1815776 h 6858000"/>
              <a:gd name="connsiteX1548" fmla="*/ 6399821 w 12192002"/>
              <a:gd name="connsiteY1548" fmla="*/ 2344799 h 6858000"/>
              <a:gd name="connsiteX1549" fmla="*/ 6323232 w 12192002"/>
              <a:gd name="connsiteY1549" fmla="*/ 2389634 h 6858000"/>
              <a:gd name="connsiteX1550" fmla="*/ 5942957 w 12192002"/>
              <a:gd name="connsiteY1550" fmla="*/ 2077708 h 6858000"/>
              <a:gd name="connsiteX1551" fmla="*/ 5921559 w 12192002"/>
              <a:gd name="connsiteY1551" fmla="*/ 2378596 h 6858000"/>
              <a:gd name="connsiteX1552" fmla="*/ 5817651 w 12192002"/>
              <a:gd name="connsiteY1552" fmla="*/ 3023919 h 6858000"/>
              <a:gd name="connsiteX1553" fmla="*/ 5729634 w 12192002"/>
              <a:gd name="connsiteY1553" fmla="*/ 3051849 h 6858000"/>
              <a:gd name="connsiteX1554" fmla="*/ 5611018 w 12192002"/>
              <a:gd name="connsiteY1554" fmla="*/ 2316769 h 6858000"/>
              <a:gd name="connsiteX1555" fmla="*/ 5687608 w 12192002"/>
              <a:gd name="connsiteY1555" fmla="*/ 2039972 h 6858000"/>
              <a:gd name="connsiteX1556" fmla="*/ 5657554 w 12192002"/>
              <a:gd name="connsiteY1556" fmla="*/ 1576445 h 6858000"/>
              <a:gd name="connsiteX1557" fmla="*/ 5150475 w 12192002"/>
              <a:gd name="connsiteY1557" fmla="*/ 1274012 h 6858000"/>
              <a:gd name="connsiteX1558" fmla="*/ 5349142 w 12192002"/>
              <a:gd name="connsiteY1558" fmla="*/ 2204405 h 6858000"/>
              <a:gd name="connsiteX1559" fmla="*/ 5262214 w 12192002"/>
              <a:gd name="connsiteY1559" fmla="*/ 2233836 h 6858000"/>
              <a:gd name="connsiteX1560" fmla="*/ 4981539 w 12192002"/>
              <a:gd name="connsiteY1560" fmla="*/ 1542201 h 6858000"/>
              <a:gd name="connsiteX1561" fmla="*/ 4958461 w 12192002"/>
              <a:gd name="connsiteY1561" fmla="*/ 1136957 h 6858000"/>
              <a:gd name="connsiteX1562" fmla="*/ 4655015 w 12192002"/>
              <a:gd name="connsiteY1562" fmla="*/ 891426 h 6858000"/>
              <a:gd name="connsiteX1563" fmla="*/ 4348002 w 12192002"/>
              <a:gd name="connsiteY1563" fmla="*/ 2205895 h 6858000"/>
              <a:gd name="connsiteX1564" fmla="*/ 4262250 w 12192002"/>
              <a:gd name="connsiteY1564" fmla="*/ 2219972 h 6858000"/>
              <a:gd name="connsiteX1565" fmla="*/ 4550611 w 12192002"/>
              <a:gd name="connsiteY1565" fmla="*/ 817540 h 6858000"/>
              <a:gd name="connsiteX1566" fmla="*/ 4564418 w 12192002"/>
              <a:gd name="connsiteY1566" fmla="*/ 808293 h 6858000"/>
              <a:gd name="connsiteX1567" fmla="*/ 4266388 w 12192002"/>
              <a:gd name="connsiteY1567" fmla="*/ 500083 h 6858000"/>
              <a:gd name="connsiteX1568" fmla="*/ 4032842 w 12192002"/>
              <a:gd name="connsiteY1568" fmla="*/ 211809 h 6858000"/>
              <a:gd name="connsiteX1569" fmla="*/ 3721337 w 12192002"/>
              <a:gd name="connsiteY1569" fmla="*/ 0 h 6858000"/>
              <a:gd name="connsiteX1570" fmla="*/ 3797544 w 12192002"/>
              <a:gd name="connsiteY1570" fmla="*/ 0 h 6858000"/>
              <a:gd name="connsiteX1571" fmla="*/ 3775734 w 12192002"/>
              <a:gd name="connsiteY1571" fmla="*/ 95131 h 6858000"/>
              <a:gd name="connsiteX1572" fmla="*/ 3724807 w 12192002"/>
              <a:gd name="connsiteY1572" fmla="*/ 272257 h 6858000"/>
              <a:gd name="connsiteX1573" fmla="*/ 3726844 w 12192002"/>
              <a:gd name="connsiteY1573" fmla="*/ 282988 h 6858000"/>
              <a:gd name="connsiteX1574" fmla="*/ 3742664 w 12192002"/>
              <a:gd name="connsiteY1574" fmla="*/ 279918 h 6858000"/>
              <a:gd name="connsiteX1575" fmla="*/ 4103910 w 12192002"/>
              <a:gd name="connsiteY1575" fmla="*/ 1161917 h 6858000"/>
              <a:gd name="connsiteX1576" fmla="*/ 4020269 w 12192002"/>
              <a:gd name="connsiteY1576" fmla="*/ 1200406 h 6858000"/>
              <a:gd name="connsiteX1577" fmla="*/ 3674882 w 12192002"/>
              <a:gd name="connsiteY1577" fmla="*/ 488524 h 6858000"/>
              <a:gd name="connsiteX1578" fmla="*/ 3132682 w 12192002"/>
              <a:gd name="connsiteY1578" fmla="*/ 1072284 h 6858000"/>
              <a:gd name="connsiteX1579" fmla="*/ 2716346 w 12192002"/>
              <a:gd name="connsiteY1579" fmla="*/ 1276376 h 6858000"/>
              <a:gd name="connsiteX1580" fmla="*/ 2716772 w 12192002"/>
              <a:gd name="connsiteY1580" fmla="*/ 1255462 h 6858000"/>
              <a:gd name="connsiteX1581" fmla="*/ 3471096 w 12192002"/>
              <a:gd name="connsiteY1581" fmla="*/ 437072 h 6858000"/>
              <a:gd name="connsiteX1582" fmla="*/ 3639057 w 12192002"/>
              <a:gd name="connsiteY1582" fmla="*/ 286334 h 6858000"/>
              <a:gd name="connsiteX1583" fmla="*/ 3640309 w 12192002"/>
              <a:gd name="connsiteY1583" fmla="*/ 284664 h 6858000"/>
              <a:gd name="connsiteX1584" fmla="*/ 3646022 w 12192002"/>
              <a:gd name="connsiteY1584" fmla="*/ 276711 h 6858000"/>
              <a:gd name="connsiteX1585" fmla="*/ 3707943 w 12192002"/>
              <a:gd name="connsiteY1585" fmla="*/ 65958 h 6858000"/>
              <a:gd name="connsiteX1586" fmla="*/ 2867960 w 12192002"/>
              <a:gd name="connsiteY1586" fmla="*/ 0 h 6858000"/>
              <a:gd name="connsiteX1587" fmla="*/ 2926351 w 12192002"/>
              <a:gd name="connsiteY1587" fmla="*/ 0 h 6858000"/>
              <a:gd name="connsiteX1588" fmla="*/ 2902823 w 12192002"/>
              <a:gd name="connsiteY1588" fmla="*/ 262929 h 6858000"/>
              <a:gd name="connsiteX1589" fmla="*/ 2940663 w 12192002"/>
              <a:gd name="connsiteY1589" fmla="*/ 140884 h 6858000"/>
              <a:gd name="connsiteX1590" fmla="*/ 2947039 w 12192002"/>
              <a:gd name="connsiteY1590" fmla="*/ 122524 h 6858000"/>
              <a:gd name="connsiteX1591" fmla="*/ 2984316 w 12192002"/>
              <a:gd name="connsiteY1591" fmla="*/ 0 h 6858000"/>
              <a:gd name="connsiteX1592" fmla="*/ 3016114 w 12192002"/>
              <a:gd name="connsiteY1592" fmla="*/ 0 h 6858000"/>
              <a:gd name="connsiteX1593" fmla="*/ 2979949 w 12192002"/>
              <a:gd name="connsiteY1593" fmla="*/ 119274 h 6858000"/>
              <a:gd name="connsiteX1594" fmla="*/ 3023879 w 12192002"/>
              <a:gd name="connsiteY1594" fmla="*/ 0 h 6858000"/>
              <a:gd name="connsiteX1595" fmla="*/ 3105400 w 12192002"/>
              <a:gd name="connsiteY1595" fmla="*/ 0 h 6858000"/>
              <a:gd name="connsiteX1596" fmla="*/ 3094669 w 12192002"/>
              <a:gd name="connsiteY1596" fmla="*/ 30308 h 6858000"/>
              <a:gd name="connsiteX1597" fmla="*/ 2901945 w 12192002"/>
              <a:gd name="connsiteY1597" fmla="*/ 466538 h 6858000"/>
              <a:gd name="connsiteX1598" fmla="*/ 2815209 w 12192002"/>
              <a:gd name="connsiteY1598" fmla="*/ 497361 h 6858000"/>
              <a:gd name="connsiteX1599" fmla="*/ 2844845 w 12192002"/>
              <a:gd name="connsiteY1599" fmla="*/ 127638 h 6858000"/>
              <a:gd name="connsiteX1600" fmla="*/ 1057230 w 12192002"/>
              <a:gd name="connsiteY1600" fmla="*/ 0 h 6858000"/>
              <a:gd name="connsiteX1601" fmla="*/ 1111003 w 12192002"/>
              <a:gd name="connsiteY1601" fmla="*/ 0 h 6858000"/>
              <a:gd name="connsiteX1602" fmla="*/ 1125553 w 12192002"/>
              <a:gd name="connsiteY1602" fmla="*/ 52588 h 6858000"/>
              <a:gd name="connsiteX1603" fmla="*/ 1304276 w 12192002"/>
              <a:gd name="connsiteY1603" fmla="*/ 476275 h 6858000"/>
              <a:gd name="connsiteX1604" fmla="*/ 1492066 w 12192002"/>
              <a:gd name="connsiteY1604" fmla="*/ 886333 h 6858000"/>
              <a:gd name="connsiteX1605" fmla="*/ 1423698 w 12192002"/>
              <a:gd name="connsiteY1605" fmla="*/ 710817 h 6858000"/>
              <a:gd name="connsiteX1606" fmla="*/ 1357609 w 12192002"/>
              <a:gd name="connsiteY1606" fmla="*/ 532892 h 6858000"/>
              <a:gd name="connsiteX1607" fmla="*/ 1309550 w 12192002"/>
              <a:gd name="connsiteY1607" fmla="*/ 374031 h 6858000"/>
              <a:gd name="connsiteX1608" fmla="*/ 1193673 w 12192002"/>
              <a:gd name="connsiteY1608" fmla="*/ 49533 h 6858000"/>
              <a:gd name="connsiteX1609" fmla="*/ 1164391 w 12192002"/>
              <a:gd name="connsiteY1609" fmla="*/ 0 h 6858000"/>
              <a:gd name="connsiteX1610" fmla="*/ 1200666 w 12192002"/>
              <a:gd name="connsiteY1610" fmla="*/ 0 h 6858000"/>
              <a:gd name="connsiteX1611" fmla="*/ 1223408 w 12192002"/>
              <a:gd name="connsiteY1611" fmla="*/ 38996 h 6858000"/>
              <a:gd name="connsiteX1612" fmla="*/ 1339635 w 12192002"/>
              <a:gd name="connsiteY1612" fmla="*/ 365517 h 6858000"/>
              <a:gd name="connsiteX1613" fmla="*/ 1387469 w 12192002"/>
              <a:gd name="connsiteY1613" fmla="*/ 523079 h 6858000"/>
              <a:gd name="connsiteX1614" fmla="*/ 1452685 w 12192002"/>
              <a:gd name="connsiteY1614" fmla="*/ 699806 h 6858000"/>
              <a:gd name="connsiteX1615" fmla="*/ 1492092 w 12192002"/>
              <a:gd name="connsiteY1615" fmla="*/ 800424 h 6858000"/>
              <a:gd name="connsiteX1616" fmla="*/ 1455302 w 12192002"/>
              <a:gd name="connsiteY1616" fmla="*/ 632913 h 6858000"/>
              <a:gd name="connsiteX1617" fmla="*/ 1222336 w 12192002"/>
              <a:gd name="connsiteY1617" fmla="*/ 9480 h 6858000"/>
              <a:gd name="connsiteX1618" fmla="*/ 1214634 w 12192002"/>
              <a:gd name="connsiteY1618" fmla="*/ 0 h 6858000"/>
              <a:gd name="connsiteX1619" fmla="*/ 1289827 w 12192002"/>
              <a:gd name="connsiteY1619" fmla="*/ 0 h 6858000"/>
              <a:gd name="connsiteX1620" fmla="*/ 1321076 w 12192002"/>
              <a:gd name="connsiteY1620" fmla="*/ 59722 h 6858000"/>
              <a:gd name="connsiteX1621" fmla="*/ 1512579 w 12192002"/>
              <a:gd name="connsiteY1621" fmla="*/ 626441 h 6858000"/>
              <a:gd name="connsiteX1622" fmla="*/ 1506076 w 12192002"/>
              <a:gd name="connsiteY1622" fmla="*/ 1089289 h 6858000"/>
              <a:gd name="connsiteX1623" fmla="*/ 1486346 w 12192002"/>
              <a:gd name="connsiteY1623" fmla="*/ 1079919 h 6858000"/>
              <a:gd name="connsiteX1624" fmla="*/ 1070511 w 12192002"/>
              <a:gd name="connsiteY1624" fmla="*/ 48609 h 6858000"/>
              <a:gd name="connsiteX1625" fmla="*/ 43151 w 12192002"/>
              <a:gd name="connsiteY1625" fmla="*/ 0 h 6858000"/>
              <a:gd name="connsiteX1626" fmla="*/ 95283 w 12192002"/>
              <a:gd name="connsiteY1626" fmla="*/ 0 h 6858000"/>
              <a:gd name="connsiteX1627" fmla="*/ 300708 w 12192002"/>
              <a:gd name="connsiteY1627" fmla="*/ 154571 h 6858000"/>
              <a:gd name="connsiteX1628" fmla="*/ 530414 w 12192002"/>
              <a:gd name="connsiteY1628" fmla="*/ 354673 h 6858000"/>
              <a:gd name="connsiteX1629" fmla="*/ 333785 w 12192002"/>
              <a:gd name="connsiteY1629" fmla="*/ 161564 h 6858000"/>
              <a:gd name="connsiteX1630" fmla="*/ 147005 w 12192002"/>
              <a:gd name="connsiteY1630" fmla="*/ 0 h 6858000"/>
              <a:gd name="connsiteX1631" fmla="*/ 272509 w 12192002"/>
              <a:gd name="connsiteY1631" fmla="*/ 0 h 6858000"/>
              <a:gd name="connsiteX1632" fmla="*/ 326276 w 12192002"/>
              <a:gd name="connsiteY1632" fmla="*/ 45847 h 6858000"/>
              <a:gd name="connsiteX1633" fmla="*/ 823759 w 12192002"/>
              <a:gd name="connsiteY1633" fmla="*/ 574145 h 6858000"/>
              <a:gd name="connsiteX1634" fmla="*/ 811254 w 12192002"/>
              <a:gd name="connsiteY1634" fmla="*/ 665546 h 6858000"/>
              <a:gd name="connsiteX1635" fmla="*/ 154042 w 12192002"/>
              <a:gd name="connsiteY1635" fmla="*/ 261522 h 6858000"/>
              <a:gd name="connsiteX1636" fmla="*/ 13550 w 12192002"/>
              <a:gd name="connsiteY1636" fmla="*/ 158423 h 6858000"/>
              <a:gd name="connsiteX1637" fmla="*/ 0 w 12192002"/>
              <a:gd name="connsiteY1637" fmla="*/ 146618 h 6858000"/>
              <a:gd name="connsiteX1638" fmla="*/ 0 w 12192002"/>
              <a:gd name="connsiteY1638" fmla="*/ 59161 h 6858000"/>
              <a:gd name="connsiteX1639" fmla="*/ 45427 w 12192002"/>
              <a:gd name="connsiteY1639" fmla="*/ 101078 h 6858000"/>
              <a:gd name="connsiteX1640" fmla="*/ 630103 w 12192002"/>
              <a:gd name="connsiteY1640" fmla="*/ 485885 h 6858000"/>
              <a:gd name="connsiteX1641" fmla="*/ 532040 w 12192002"/>
              <a:gd name="connsiteY1641" fmla="*/ 399359 h 6858000"/>
              <a:gd name="connsiteX1642" fmla="*/ 517618 w 12192002"/>
              <a:gd name="connsiteY1642" fmla="*/ 385726 h 6858000"/>
              <a:gd name="connsiteX1643" fmla="*/ 285074 w 12192002"/>
              <a:gd name="connsiteY1643" fmla="*/ 18275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</a:cxnLst>
            <a:rect l="l" t="t" r="r" b="b"/>
            <a:pathLst>
              <a:path w="12192002" h="6858000">
                <a:moveTo>
                  <a:pt x="369702" y="6712169"/>
                </a:moveTo>
                <a:lnTo>
                  <a:pt x="366575" y="6715556"/>
                </a:lnTo>
                <a:cubicBezTo>
                  <a:pt x="367954" y="6715031"/>
                  <a:pt x="369326" y="6714512"/>
                  <a:pt x="371637" y="6713954"/>
                </a:cubicBezTo>
                <a:close/>
                <a:moveTo>
                  <a:pt x="7392322" y="6658238"/>
                </a:moveTo>
                <a:cubicBezTo>
                  <a:pt x="7466250" y="6681109"/>
                  <a:pt x="7539706" y="6707100"/>
                  <a:pt x="7611337" y="6732821"/>
                </a:cubicBezTo>
                <a:cubicBezTo>
                  <a:pt x="7723489" y="6773078"/>
                  <a:pt x="7838666" y="6813801"/>
                  <a:pt x="7955762" y="6842006"/>
                </a:cubicBezTo>
                <a:cubicBezTo>
                  <a:pt x="7825893" y="6763794"/>
                  <a:pt x="7655160" y="6705586"/>
                  <a:pt x="7512455" y="6674734"/>
                </a:cubicBezTo>
                <a:close/>
                <a:moveTo>
                  <a:pt x="9928143" y="6515312"/>
                </a:moveTo>
                <a:lnTo>
                  <a:pt x="9753801" y="6525103"/>
                </a:lnTo>
                <a:cubicBezTo>
                  <a:pt x="9696294" y="6528458"/>
                  <a:pt x="9636969" y="6531530"/>
                  <a:pt x="9578027" y="6532104"/>
                </a:cubicBezTo>
                <a:cubicBezTo>
                  <a:pt x="9526546" y="6532538"/>
                  <a:pt x="9474842" y="6530381"/>
                  <a:pt x="9424342" y="6528403"/>
                </a:cubicBezTo>
                <a:cubicBezTo>
                  <a:pt x="9283243" y="6523421"/>
                  <a:pt x="9137206" y="6518329"/>
                  <a:pt x="9001907" y="6560369"/>
                </a:cubicBezTo>
                <a:cubicBezTo>
                  <a:pt x="8974564" y="6568983"/>
                  <a:pt x="8948144" y="6579668"/>
                  <a:pt x="8922138" y="6591702"/>
                </a:cubicBezTo>
                <a:cubicBezTo>
                  <a:pt x="8976395" y="6597451"/>
                  <a:pt x="9031633" y="6600803"/>
                  <a:pt x="9087550" y="6599765"/>
                </a:cubicBezTo>
                <a:cubicBezTo>
                  <a:pt x="9228396" y="6598297"/>
                  <a:pt x="9371812" y="6576077"/>
                  <a:pt x="9512475" y="6563693"/>
                </a:cubicBezTo>
                <a:cubicBezTo>
                  <a:pt x="9626059" y="6554204"/>
                  <a:pt x="9898686" y="6537707"/>
                  <a:pt x="9928143" y="6515312"/>
                </a:cubicBezTo>
                <a:close/>
                <a:moveTo>
                  <a:pt x="9351220" y="6459370"/>
                </a:moveTo>
                <a:cubicBezTo>
                  <a:pt x="9225400" y="6463303"/>
                  <a:pt x="9098278" y="6481291"/>
                  <a:pt x="8999756" y="6529929"/>
                </a:cubicBezTo>
                <a:cubicBezTo>
                  <a:pt x="9138083" y="6488352"/>
                  <a:pt x="9284119" y="6493450"/>
                  <a:pt x="9425830" y="6498517"/>
                </a:cubicBezTo>
                <a:cubicBezTo>
                  <a:pt x="9476320" y="6500495"/>
                  <a:pt x="9528123" y="6502029"/>
                  <a:pt x="9578307" y="6502035"/>
                </a:cubicBezTo>
                <a:cubicBezTo>
                  <a:pt x="9636540" y="6501999"/>
                  <a:pt x="9695359" y="6498204"/>
                  <a:pt x="9752771" y="6495471"/>
                </a:cubicBezTo>
                <a:lnTo>
                  <a:pt x="9852779" y="6489665"/>
                </a:lnTo>
                <a:cubicBezTo>
                  <a:pt x="9815758" y="6484629"/>
                  <a:pt x="9764024" y="6478620"/>
                  <a:pt x="9694862" y="6473140"/>
                </a:cubicBezTo>
                <a:cubicBezTo>
                  <a:pt x="9601553" y="6465560"/>
                  <a:pt x="9477038" y="6455438"/>
                  <a:pt x="9351220" y="6459370"/>
                </a:cubicBezTo>
                <a:close/>
                <a:moveTo>
                  <a:pt x="1019354" y="6315006"/>
                </a:moveTo>
                <a:cubicBezTo>
                  <a:pt x="847231" y="6483030"/>
                  <a:pt x="636234" y="6599053"/>
                  <a:pt x="441046" y="6691153"/>
                </a:cubicBezTo>
                <a:cubicBezTo>
                  <a:pt x="668934" y="6613112"/>
                  <a:pt x="947819" y="6494377"/>
                  <a:pt x="1019354" y="6315006"/>
                </a:cubicBezTo>
                <a:close/>
                <a:moveTo>
                  <a:pt x="991680" y="6298413"/>
                </a:moveTo>
                <a:cubicBezTo>
                  <a:pt x="775775" y="6396465"/>
                  <a:pt x="575302" y="6507871"/>
                  <a:pt x="409060" y="6671470"/>
                </a:cubicBezTo>
                <a:cubicBezTo>
                  <a:pt x="603834" y="6580783"/>
                  <a:pt x="817655" y="6465584"/>
                  <a:pt x="991680" y="6298413"/>
                </a:cubicBezTo>
                <a:close/>
                <a:moveTo>
                  <a:pt x="7254615" y="5911918"/>
                </a:moveTo>
                <a:cubicBezTo>
                  <a:pt x="7274645" y="5934852"/>
                  <a:pt x="7294062" y="5957691"/>
                  <a:pt x="7312589" y="5982309"/>
                </a:cubicBezTo>
                <a:cubicBezTo>
                  <a:pt x="7413753" y="6114421"/>
                  <a:pt x="7483941" y="6266763"/>
                  <a:pt x="7580896" y="6402069"/>
                </a:cubicBezTo>
                <a:cubicBezTo>
                  <a:pt x="7695169" y="6561808"/>
                  <a:pt x="7849203" y="6676399"/>
                  <a:pt x="7990862" y="6807025"/>
                </a:cubicBezTo>
                <a:cubicBezTo>
                  <a:pt x="7962703" y="6748256"/>
                  <a:pt x="7917173" y="6697712"/>
                  <a:pt x="7871964" y="6649139"/>
                </a:cubicBezTo>
                <a:lnTo>
                  <a:pt x="7859674" y="6636358"/>
                </a:lnTo>
                <a:cubicBezTo>
                  <a:pt x="7748530" y="6516822"/>
                  <a:pt x="7645260" y="6386311"/>
                  <a:pt x="7545050" y="6260110"/>
                </a:cubicBezTo>
                <a:cubicBezTo>
                  <a:pt x="7452767" y="6142819"/>
                  <a:pt x="7357042" y="6023723"/>
                  <a:pt x="7254615" y="5911918"/>
                </a:cubicBezTo>
                <a:close/>
                <a:moveTo>
                  <a:pt x="9078855" y="5884754"/>
                </a:moveTo>
                <a:cubicBezTo>
                  <a:pt x="8942634" y="6070158"/>
                  <a:pt x="8787932" y="6315508"/>
                  <a:pt x="8825188" y="6496752"/>
                </a:cubicBezTo>
                <a:cubicBezTo>
                  <a:pt x="8871718" y="6270055"/>
                  <a:pt x="8975231" y="6063621"/>
                  <a:pt x="9078855" y="5884754"/>
                </a:cubicBezTo>
                <a:close/>
                <a:moveTo>
                  <a:pt x="9113805" y="5883072"/>
                </a:moveTo>
                <a:cubicBezTo>
                  <a:pt x="9009770" y="6060592"/>
                  <a:pt x="8903644" y="6267900"/>
                  <a:pt x="8855200" y="6494950"/>
                </a:cubicBezTo>
                <a:cubicBezTo>
                  <a:pt x="8971799" y="6300136"/>
                  <a:pt x="9069545" y="6103069"/>
                  <a:pt x="9113805" y="5883072"/>
                </a:cubicBezTo>
                <a:close/>
                <a:moveTo>
                  <a:pt x="9123940" y="5825040"/>
                </a:moveTo>
                <a:cubicBezTo>
                  <a:pt x="9123142" y="5826205"/>
                  <a:pt x="9122347" y="5827360"/>
                  <a:pt x="9120846" y="5829053"/>
                </a:cubicBezTo>
                <a:lnTo>
                  <a:pt x="9123267" y="5829425"/>
                </a:lnTo>
                <a:close/>
                <a:moveTo>
                  <a:pt x="103333" y="5699602"/>
                </a:moveTo>
                <a:cubicBezTo>
                  <a:pt x="133282" y="5726353"/>
                  <a:pt x="175725" y="5762843"/>
                  <a:pt x="233938" y="5809416"/>
                </a:cubicBezTo>
                <a:cubicBezTo>
                  <a:pt x="390802" y="5935412"/>
                  <a:pt x="652575" y="6145703"/>
                  <a:pt x="883580" y="6180710"/>
                </a:cubicBezTo>
                <a:cubicBezTo>
                  <a:pt x="736829" y="6133021"/>
                  <a:pt x="610173" y="6040280"/>
                  <a:pt x="487337" y="5950182"/>
                </a:cubicBezTo>
                <a:cubicBezTo>
                  <a:pt x="443670" y="5917932"/>
                  <a:pt x="398584" y="5885270"/>
                  <a:pt x="354051" y="5854912"/>
                </a:cubicBezTo>
                <a:cubicBezTo>
                  <a:pt x="302352" y="5819720"/>
                  <a:pt x="247963" y="5787429"/>
                  <a:pt x="195436" y="5755068"/>
                </a:cubicBezTo>
                <a:close/>
                <a:moveTo>
                  <a:pt x="5539432" y="5642928"/>
                </a:moveTo>
                <a:cubicBezTo>
                  <a:pt x="5544304" y="5659969"/>
                  <a:pt x="5549664" y="5677449"/>
                  <a:pt x="5555462" y="5694454"/>
                </a:cubicBezTo>
                <a:cubicBezTo>
                  <a:pt x="5631122" y="5909386"/>
                  <a:pt x="5731219" y="6118228"/>
                  <a:pt x="5828270" y="6320663"/>
                </a:cubicBezTo>
                <a:cubicBezTo>
                  <a:pt x="5868407" y="6404290"/>
                  <a:pt x="5908581" y="6488842"/>
                  <a:pt x="5947416" y="6574846"/>
                </a:cubicBezTo>
                <a:cubicBezTo>
                  <a:pt x="5894674" y="6327329"/>
                  <a:pt x="5793017" y="5718484"/>
                  <a:pt x="5539432" y="5642928"/>
                </a:cubicBezTo>
                <a:close/>
                <a:moveTo>
                  <a:pt x="51253" y="5631825"/>
                </a:moveTo>
                <a:lnTo>
                  <a:pt x="211622" y="5728803"/>
                </a:lnTo>
                <a:cubicBezTo>
                  <a:pt x="264592" y="5760684"/>
                  <a:pt x="319013" y="5793908"/>
                  <a:pt x="371652" y="5829062"/>
                </a:cubicBezTo>
                <a:cubicBezTo>
                  <a:pt x="417589" y="5859824"/>
                  <a:pt x="462230" y="5892964"/>
                  <a:pt x="505903" y="5925221"/>
                </a:cubicBezTo>
                <a:cubicBezTo>
                  <a:pt x="628246" y="6014875"/>
                  <a:pt x="754907" y="6107611"/>
                  <a:pt x="899240" y="6153068"/>
                </a:cubicBezTo>
                <a:cubicBezTo>
                  <a:pt x="928476" y="6162153"/>
                  <a:pt x="958088" y="6168887"/>
                  <a:pt x="988114" y="6174204"/>
                </a:cubicBezTo>
                <a:cubicBezTo>
                  <a:pt x="943280" y="6136411"/>
                  <a:pt x="896194" y="6100100"/>
                  <a:pt x="845971" y="6067177"/>
                </a:cubicBezTo>
                <a:cubicBezTo>
                  <a:pt x="720131" y="5983257"/>
                  <a:pt x="580034" y="5915740"/>
                  <a:pt x="448057" y="5841376"/>
                </a:cubicBezTo>
                <a:cubicBezTo>
                  <a:pt x="341781" y="5780886"/>
                  <a:pt x="90319" y="5630263"/>
                  <a:pt x="51253" y="5631825"/>
                </a:cubicBezTo>
                <a:close/>
                <a:moveTo>
                  <a:pt x="2606687" y="5630718"/>
                </a:moveTo>
                <a:cubicBezTo>
                  <a:pt x="2484040" y="5952782"/>
                  <a:pt x="2550772" y="6305470"/>
                  <a:pt x="2645658" y="6640259"/>
                </a:cubicBezTo>
                <a:cubicBezTo>
                  <a:pt x="2605413" y="6320984"/>
                  <a:pt x="2566733" y="5970903"/>
                  <a:pt x="2606687" y="5630718"/>
                </a:cubicBezTo>
                <a:close/>
                <a:moveTo>
                  <a:pt x="10097724" y="5591852"/>
                </a:moveTo>
                <a:cubicBezTo>
                  <a:pt x="9944682" y="5593954"/>
                  <a:pt x="9791714" y="5611746"/>
                  <a:pt x="9645248" y="5630119"/>
                </a:cubicBezTo>
                <a:cubicBezTo>
                  <a:pt x="9610727" y="5634568"/>
                  <a:pt x="9577456" y="5639754"/>
                  <a:pt x="9543858" y="5650510"/>
                </a:cubicBezTo>
                <a:cubicBezTo>
                  <a:pt x="9550063" y="5662642"/>
                  <a:pt x="9629757" y="5633895"/>
                  <a:pt x="9681648" y="5629828"/>
                </a:cubicBezTo>
                <a:cubicBezTo>
                  <a:pt x="9969341" y="5609845"/>
                  <a:pt x="10272689" y="5655720"/>
                  <a:pt x="10557846" y="5601337"/>
                </a:cubicBezTo>
                <a:cubicBezTo>
                  <a:pt x="10473933" y="5611321"/>
                  <a:pt x="10386637" y="5605065"/>
                  <a:pt x="10301704" y="5598847"/>
                </a:cubicBezTo>
                <a:cubicBezTo>
                  <a:pt x="10284536" y="5597562"/>
                  <a:pt x="10267371" y="5596280"/>
                  <a:pt x="10250553" y="5595539"/>
                </a:cubicBezTo>
                <a:cubicBezTo>
                  <a:pt x="10199759" y="5592194"/>
                  <a:pt x="10148737" y="5591152"/>
                  <a:pt x="10097724" y="5591852"/>
                </a:cubicBezTo>
                <a:close/>
                <a:moveTo>
                  <a:pt x="3642057" y="5573487"/>
                </a:moveTo>
                <a:cubicBezTo>
                  <a:pt x="3639338" y="5575453"/>
                  <a:pt x="3635693" y="5577466"/>
                  <a:pt x="3632981" y="5579437"/>
                </a:cubicBezTo>
                <a:cubicBezTo>
                  <a:pt x="3509182" y="5674738"/>
                  <a:pt x="3441993" y="5811556"/>
                  <a:pt x="3382436" y="5952726"/>
                </a:cubicBezTo>
                <a:cubicBezTo>
                  <a:pt x="3286719" y="6179641"/>
                  <a:pt x="3231101" y="6419386"/>
                  <a:pt x="3191929" y="6662669"/>
                </a:cubicBezTo>
                <a:cubicBezTo>
                  <a:pt x="3237125" y="6465250"/>
                  <a:pt x="3296425" y="6271000"/>
                  <a:pt x="3369898" y="6081771"/>
                </a:cubicBezTo>
                <a:cubicBezTo>
                  <a:pt x="3454377" y="5865084"/>
                  <a:pt x="3540614" y="5703753"/>
                  <a:pt x="3642057" y="5573487"/>
                </a:cubicBezTo>
                <a:close/>
                <a:moveTo>
                  <a:pt x="7015907" y="5541548"/>
                </a:moveTo>
                <a:cubicBezTo>
                  <a:pt x="7100896" y="5613517"/>
                  <a:pt x="7181386" y="5690562"/>
                  <a:pt x="7259646" y="5765985"/>
                </a:cubicBezTo>
                <a:cubicBezTo>
                  <a:pt x="7425913" y="5926010"/>
                  <a:pt x="7598167" y="6091445"/>
                  <a:pt x="7741483" y="6279980"/>
                </a:cubicBezTo>
                <a:cubicBezTo>
                  <a:pt x="7847640" y="6419905"/>
                  <a:pt x="7937072" y="6571994"/>
                  <a:pt x="8008941" y="6733560"/>
                </a:cubicBezTo>
                <a:cubicBezTo>
                  <a:pt x="8009955" y="6694639"/>
                  <a:pt x="8010548" y="6654374"/>
                  <a:pt x="7999234" y="6610993"/>
                </a:cubicBezTo>
                <a:cubicBezTo>
                  <a:pt x="7958140" y="6454784"/>
                  <a:pt x="7815502" y="6314397"/>
                  <a:pt x="7715154" y="6197148"/>
                </a:cubicBezTo>
                <a:cubicBezTo>
                  <a:pt x="7576575" y="6034314"/>
                  <a:pt x="7431075" y="5876188"/>
                  <a:pt x="7271900" y="5734551"/>
                </a:cubicBezTo>
                <a:cubicBezTo>
                  <a:pt x="7230409" y="5698079"/>
                  <a:pt x="7098810" y="5590772"/>
                  <a:pt x="7015907" y="5541548"/>
                </a:cubicBezTo>
                <a:close/>
                <a:moveTo>
                  <a:pt x="2650666" y="5530686"/>
                </a:moveTo>
                <a:cubicBezTo>
                  <a:pt x="2650695" y="5531619"/>
                  <a:pt x="2650695" y="5531619"/>
                  <a:pt x="2650249" y="5532101"/>
                </a:cubicBezTo>
                <a:cubicBezTo>
                  <a:pt x="2594633" y="5864991"/>
                  <a:pt x="2624834" y="6212617"/>
                  <a:pt x="2663808" y="6535215"/>
                </a:cubicBezTo>
                <a:lnTo>
                  <a:pt x="2665418" y="6132756"/>
                </a:lnTo>
                <a:cubicBezTo>
                  <a:pt x="2666315" y="5945493"/>
                  <a:pt x="2661038" y="5743579"/>
                  <a:pt x="2650666" y="5530686"/>
                </a:cubicBezTo>
                <a:close/>
                <a:moveTo>
                  <a:pt x="10218664" y="5525300"/>
                </a:moveTo>
                <a:cubicBezTo>
                  <a:pt x="10171755" y="5524070"/>
                  <a:pt x="10126463" y="5525064"/>
                  <a:pt x="10086154" y="5525937"/>
                </a:cubicBezTo>
                <a:cubicBezTo>
                  <a:pt x="9975638" y="5528402"/>
                  <a:pt x="9876341" y="5531370"/>
                  <a:pt x="9778614" y="5550189"/>
                </a:cubicBezTo>
                <a:cubicBezTo>
                  <a:pt x="9714017" y="5562376"/>
                  <a:pt x="9654494" y="5581286"/>
                  <a:pt x="9601703" y="5605852"/>
                </a:cubicBezTo>
                <a:cubicBezTo>
                  <a:pt x="9614985" y="5603489"/>
                  <a:pt x="9628056" y="5602024"/>
                  <a:pt x="9641684" y="5600203"/>
                </a:cubicBezTo>
                <a:cubicBezTo>
                  <a:pt x="9838075" y="5575001"/>
                  <a:pt x="10046725" y="5551921"/>
                  <a:pt x="10252799" y="5564971"/>
                </a:cubicBezTo>
                <a:lnTo>
                  <a:pt x="10304297" y="5568822"/>
                </a:lnTo>
                <a:cubicBezTo>
                  <a:pt x="10380931" y="5574228"/>
                  <a:pt x="10459361" y="5580014"/>
                  <a:pt x="10533945" y="5573703"/>
                </a:cubicBezTo>
                <a:cubicBezTo>
                  <a:pt x="10504378" y="5568851"/>
                  <a:pt x="10475221" y="5562210"/>
                  <a:pt x="10446061" y="5555562"/>
                </a:cubicBezTo>
                <a:cubicBezTo>
                  <a:pt x="10417803" y="5549116"/>
                  <a:pt x="10389545" y="5542665"/>
                  <a:pt x="10360877" y="5538004"/>
                </a:cubicBezTo>
                <a:cubicBezTo>
                  <a:pt x="10314101" y="5529982"/>
                  <a:pt x="10265574" y="5526529"/>
                  <a:pt x="10218664" y="5525300"/>
                </a:cubicBezTo>
                <a:close/>
                <a:moveTo>
                  <a:pt x="6946849" y="5523271"/>
                </a:moveTo>
                <a:cubicBezTo>
                  <a:pt x="6946657" y="5524520"/>
                  <a:pt x="6946560" y="5525151"/>
                  <a:pt x="6946972" y="5526491"/>
                </a:cubicBezTo>
                <a:cubicBezTo>
                  <a:pt x="6980090" y="5601397"/>
                  <a:pt x="7043425" y="5661082"/>
                  <a:pt x="7105827" y="5718700"/>
                </a:cubicBezTo>
                <a:lnTo>
                  <a:pt x="7126431" y="5737872"/>
                </a:lnTo>
                <a:cubicBezTo>
                  <a:pt x="7289613" y="5889736"/>
                  <a:pt x="7430828" y="6067705"/>
                  <a:pt x="7567269" y="6240461"/>
                </a:cubicBezTo>
                <a:cubicBezTo>
                  <a:pt x="7666876" y="6366562"/>
                  <a:pt x="7769633" y="6496348"/>
                  <a:pt x="7880270" y="6615176"/>
                </a:cubicBezTo>
                <a:lnTo>
                  <a:pt x="7892560" y="6627949"/>
                </a:lnTo>
                <a:cubicBezTo>
                  <a:pt x="7919687" y="6657095"/>
                  <a:pt x="7947417" y="6686334"/>
                  <a:pt x="7971643" y="6718236"/>
                </a:cubicBezTo>
                <a:cubicBezTo>
                  <a:pt x="7902183" y="6569208"/>
                  <a:pt x="7817787" y="6428779"/>
                  <a:pt x="7719359" y="6299011"/>
                </a:cubicBezTo>
                <a:cubicBezTo>
                  <a:pt x="7577670" y="6112005"/>
                  <a:pt x="7405928" y="5947293"/>
                  <a:pt x="7240170" y="5787985"/>
                </a:cubicBezTo>
                <a:cubicBezTo>
                  <a:pt x="7146175" y="5697975"/>
                  <a:pt x="7050053" y="5605722"/>
                  <a:pt x="6946849" y="5523271"/>
                </a:cubicBezTo>
                <a:close/>
                <a:moveTo>
                  <a:pt x="2680277" y="5479204"/>
                </a:moveTo>
                <a:cubicBezTo>
                  <a:pt x="2679826" y="5479692"/>
                  <a:pt x="2679381" y="5480173"/>
                  <a:pt x="2678972" y="5481582"/>
                </a:cubicBezTo>
                <a:cubicBezTo>
                  <a:pt x="2691463" y="5712555"/>
                  <a:pt x="2697451" y="5932139"/>
                  <a:pt x="2696666" y="6133836"/>
                </a:cubicBezTo>
                <a:lnTo>
                  <a:pt x="2695769" y="6390955"/>
                </a:lnTo>
                <a:cubicBezTo>
                  <a:pt x="2712509" y="6297144"/>
                  <a:pt x="2727840" y="6202916"/>
                  <a:pt x="2739893" y="6108357"/>
                </a:cubicBezTo>
                <a:cubicBezTo>
                  <a:pt x="2767348" y="5886500"/>
                  <a:pt x="2737035" y="5687445"/>
                  <a:pt x="2680277" y="5479204"/>
                </a:cubicBezTo>
                <a:close/>
                <a:moveTo>
                  <a:pt x="1132195" y="5467980"/>
                </a:moveTo>
                <a:cubicBezTo>
                  <a:pt x="1313054" y="5495211"/>
                  <a:pt x="1494925" y="5512628"/>
                  <a:pt x="1679056" y="5516907"/>
                </a:cubicBezTo>
                <a:cubicBezTo>
                  <a:pt x="1838007" y="5520331"/>
                  <a:pt x="1983050" y="5490313"/>
                  <a:pt x="2128648" y="5474249"/>
                </a:cubicBezTo>
                <a:cubicBezTo>
                  <a:pt x="2028248" y="5467548"/>
                  <a:pt x="1925543" y="5473055"/>
                  <a:pt x="1825619" y="5478447"/>
                </a:cubicBezTo>
                <a:lnTo>
                  <a:pt x="1737798" y="5483353"/>
                </a:lnTo>
                <a:cubicBezTo>
                  <a:pt x="1536509" y="5492800"/>
                  <a:pt x="1332771" y="5487439"/>
                  <a:pt x="1132195" y="5467980"/>
                </a:cubicBezTo>
                <a:close/>
                <a:moveTo>
                  <a:pt x="10104407" y="5458317"/>
                </a:moveTo>
                <a:cubicBezTo>
                  <a:pt x="9978788" y="5456650"/>
                  <a:pt x="9828621" y="5479881"/>
                  <a:pt x="9704375" y="5536349"/>
                </a:cubicBezTo>
                <a:cubicBezTo>
                  <a:pt x="9726987" y="5530319"/>
                  <a:pt x="9749595" y="5524291"/>
                  <a:pt x="9773804" y="5519543"/>
                </a:cubicBezTo>
                <a:cubicBezTo>
                  <a:pt x="9873880" y="5500749"/>
                  <a:pt x="9974285" y="5497081"/>
                  <a:pt x="10086605" y="5494992"/>
                </a:cubicBezTo>
                <a:cubicBezTo>
                  <a:pt x="10168672" y="5493085"/>
                  <a:pt x="10271028" y="5491236"/>
                  <a:pt x="10367276" y="5507848"/>
                </a:cubicBezTo>
                <a:cubicBezTo>
                  <a:pt x="10396291" y="5513052"/>
                  <a:pt x="10425102" y="5519151"/>
                  <a:pt x="10454262" y="5525798"/>
                </a:cubicBezTo>
                <a:cubicBezTo>
                  <a:pt x="10493323" y="5534530"/>
                  <a:pt x="10531142" y="5542536"/>
                  <a:pt x="10569223" y="5547311"/>
                </a:cubicBezTo>
                <a:cubicBezTo>
                  <a:pt x="10422236" y="5490328"/>
                  <a:pt x="10260055" y="5460700"/>
                  <a:pt x="10104407" y="5458317"/>
                </a:cubicBezTo>
                <a:close/>
                <a:moveTo>
                  <a:pt x="6861797" y="5419899"/>
                </a:moveTo>
                <a:cubicBezTo>
                  <a:pt x="6869009" y="5420845"/>
                  <a:pt x="6876359" y="5423413"/>
                  <a:pt x="6879594" y="5424547"/>
                </a:cubicBezTo>
                <a:cubicBezTo>
                  <a:pt x="7239561" y="5537402"/>
                  <a:pt x="7549592" y="5931521"/>
                  <a:pt x="7789028" y="6212316"/>
                </a:cubicBezTo>
                <a:cubicBezTo>
                  <a:pt x="7920282" y="6366340"/>
                  <a:pt x="8046009" y="6507973"/>
                  <a:pt x="8093600" y="6710671"/>
                </a:cubicBezTo>
                <a:cubicBezTo>
                  <a:pt x="8106357" y="6764837"/>
                  <a:pt x="8115219" y="6810078"/>
                  <a:pt x="8129425" y="6854298"/>
                </a:cubicBezTo>
                <a:lnTo>
                  <a:pt x="8130898" y="6857998"/>
                </a:lnTo>
                <a:lnTo>
                  <a:pt x="7899365" y="6857998"/>
                </a:lnTo>
                <a:lnTo>
                  <a:pt x="7761176" y="6816656"/>
                </a:lnTo>
                <a:cubicBezTo>
                  <a:pt x="7707614" y="6798833"/>
                  <a:pt x="7654620" y="6779815"/>
                  <a:pt x="7602080" y="6760867"/>
                </a:cubicBezTo>
                <a:cubicBezTo>
                  <a:pt x="7499839" y="6724697"/>
                  <a:pt x="7395868" y="6687609"/>
                  <a:pt x="7289862" y="6659827"/>
                </a:cubicBezTo>
                <a:cubicBezTo>
                  <a:pt x="7386721" y="6702866"/>
                  <a:pt x="7479917" y="6741496"/>
                  <a:pt x="7582411" y="6784122"/>
                </a:cubicBezTo>
                <a:lnTo>
                  <a:pt x="7605759" y="6793465"/>
                </a:lnTo>
                <a:cubicBezTo>
                  <a:pt x="7652356" y="6812785"/>
                  <a:pt x="7694400" y="6829482"/>
                  <a:pt x="7737910" y="6840638"/>
                </a:cubicBezTo>
                <a:lnTo>
                  <a:pt x="7826532" y="6857999"/>
                </a:lnTo>
                <a:lnTo>
                  <a:pt x="7696096" y="6857999"/>
                </a:lnTo>
                <a:lnTo>
                  <a:pt x="7594081" y="6821149"/>
                </a:lnTo>
                <a:lnTo>
                  <a:pt x="7570734" y="6811799"/>
                </a:lnTo>
                <a:lnTo>
                  <a:pt x="7271814" y="6684601"/>
                </a:lnTo>
                <a:cubicBezTo>
                  <a:pt x="7315012" y="6740237"/>
                  <a:pt x="7445060" y="6805183"/>
                  <a:pt x="7585232" y="6850060"/>
                </a:cubicBezTo>
                <a:lnTo>
                  <a:pt x="7613775" y="6857998"/>
                </a:lnTo>
                <a:lnTo>
                  <a:pt x="7522197" y="6857998"/>
                </a:lnTo>
                <a:lnTo>
                  <a:pt x="7410696" y="6803861"/>
                </a:lnTo>
                <a:cubicBezTo>
                  <a:pt x="7272778" y="6731418"/>
                  <a:pt x="7152025" y="6653264"/>
                  <a:pt x="7088673" y="6610396"/>
                </a:cubicBezTo>
                <a:cubicBezTo>
                  <a:pt x="7075202" y="6601287"/>
                  <a:pt x="7065689" y="6582532"/>
                  <a:pt x="7090188" y="6584365"/>
                </a:cubicBezTo>
                <a:cubicBezTo>
                  <a:pt x="7322587" y="6603983"/>
                  <a:pt x="7561036" y="6624528"/>
                  <a:pt x="7780046" y="6711283"/>
                </a:cubicBezTo>
                <a:cubicBezTo>
                  <a:pt x="7810971" y="6723712"/>
                  <a:pt x="7991193" y="6837187"/>
                  <a:pt x="7944957" y="6799347"/>
                </a:cubicBezTo>
                <a:cubicBezTo>
                  <a:pt x="7830578" y="6704934"/>
                  <a:pt x="7705171" y="6617800"/>
                  <a:pt x="7601828" y="6503934"/>
                </a:cubicBezTo>
                <a:cubicBezTo>
                  <a:pt x="7389349" y="6269558"/>
                  <a:pt x="7257096" y="5972523"/>
                  <a:pt x="7042773" y="5734011"/>
                </a:cubicBezTo>
                <a:cubicBezTo>
                  <a:pt x="7007812" y="5695337"/>
                  <a:pt x="6799377" y="5515396"/>
                  <a:pt x="6844835" y="5424988"/>
                </a:cubicBezTo>
                <a:cubicBezTo>
                  <a:pt x="6847512" y="5419632"/>
                  <a:pt x="6854586" y="5418954"/>
                  <a:pt x="6861797" y="5419899"/>
                </a:cubicBezTo>
                <a:close/>
                <a:moveTo>
                  <a:pt x="1456157" y="5371404"/>
                </a:moveTo>
                <a:cubicBezTo>
                  <a:pt x="1385125" y="5373535"/>
                  <a:pt x="1314200" y="5378444"/>
                  <a:pt x="1244432" y="5385601"/>
                </a:cubicBezTo>
                <a:cubicBezTo>
                  <a:pt x="1151404" y="5395142"/>
                  <a:pt x="1060429" y="5408677"/>
                  <a:pt x="973990" y="5424940"/>
                </a:cubicBezTo>
                <a:cubicBezTo>
                  <a:pt x="1017323" y="5425535"/>
                  <a:pt x="1061253" y="5429367"/>
                  <a:pt x="1103809" y="5433720"/>
                </a:cubicBezTo>
                <a:lnTo>
                  <a:pt x="1123454" y="5435727"/>
                </a:lnTo>
                <a:cubicBezTo>
                  <a:pt x="1326373" y="5455563"/>
                  <a:pt x="1533386" y="5461253"/>
                  <a:pt x="1737017" y="5452183"/>
                </a:cubicBezTo>
                <a:cubicBezTo>
                  <a:pt x="1766288" y="5450544"/>
                  <a:pt x="1795121" y="5449390"/>
                  <a:pt x="1824397" y="5447757"/>
                </a:cubicBezTo>
                <a:cubicBezTo>
                  <a:pt x="1905266" y="5443590"/>
                  <a:pt x="1987993" y="5439352"/>
                  <a:pt x="2070059" y="5441660"/>
                </a:cubicBezTo>
                <a:cubicBezTo>
                  <a:pt x="1883310" y="5383634"/>
                  <a:pt x="1669251" y="5365013"/>
                  <a:pt x="1456157" y="5371404"/>
                </a:cubicBezTo>
                <a:close/>
                <a:moveTo>
                  <a:pt x="4988186" y="5216467"/>
                </a:moveTo>
                <a:cubicBezTo>
                  <a:pt x="4914642" y="5275764"/>
                  <a:pt x="4843105" y="5338703"/>
                  <a:pt x="4777334" y="5406072"/>
                </a:cubicBezTo>
                <a:cubicBezTo>
                  <a:pt x="4757662" y="5426414"/>
                  <a:pt x="4737537" y="5447249"/>
                  <a:pt x="4718341" y="5468043"/>
                </a:cubicBezTo>
                <a:cubicBezTo>
                  <a:pt x="4681696" y="5506771"/>
                  <a:pt x="4644162" y="5546455"/>
                  <a:pt x="4604655" y="5583434"/>
                </a:cubicBezTo>
                <a:cubicBezTo>
                  <a:pt x="4591636" y="5595592"/>
                  <a:pt x="4578581" y="5606832"/>
                  <a:pt x="4565074" y="5618550"/>
                </a:cubicBezTo>
                <a:cubicBezTo>
                  <a:pt x="4712605" y="5511121"/>
                  <a:pt x="4908425" y="5376611"/>
                  <a:pt x="4988186" y="5216467"/>
                </a:cubicBezTo>
                <a:close/>
                <a:moveTo>
                  <a:pt x="4978032" y="5183809"/>
                </a:moveTo>
                <a:cubicBezTo>
                  <a:pt x="4748175" y="5235846"/>
                  <a:pt x="4611576" y="5430393"/>
                  <a:pt x="4463413" y="5615162"/>
                </a:cubicBezTo>
                <a:cubicBezTo>
                  <a:pt x="4428815" y="5658459"/>
                  <a:pt x="4393697" y="5700384"/>
                  <a:pt x="4358134" y="5742791"/>
                </a:cubicBezTo>
                <a:cubicBezTo>
                  <a:pt x="4364015" y="5738366"/>
                  <a:pt x="4369890" y="5733933"/>
                  <a:pt x="4376219" y="5729027"/>
                </a:cubicBezTo>
                <a:cubicBezTo>
                  <a:pt x="4445817" y="5675939"/>
                  <a:pt x="4517680" y="5621374"/>
                  <a:pt x="4582340" y="5561037"/>
                </a:cubicBezTo>
                <a:cubicBezTo>
                  <a:pt x="4621394" y="5524545"/>
                  <a:pt x="4658482" y="5485345"/>
                  <a:pt x="4694684" y="5447098"/>
                </a:cubicBezTo>
                <a:cubicBezTo>
                  <a:pt x="4714806" y="5426264"/>
                  <a:pt x="4733997" y="5405475"/>
                  <a:pt x="4754123" y="5384643"/>
                </a:cubicBezTo>
                <a:cubicBezTo>
                  <a:pt x="4823909" y="5312925"/>
                  <a:pt x="4899949" y="5246074"/>
                  <a:pt x="4978032" y="5183809"/>
                </a:cubicBezTo>
                <a:close/>
                <a:moveTo>
                  <a:pt x="7427076" y="5142684"/>
                </a:moveTo>
                <a:cubicBezTo>
                  <a:pt x="7446602" y="5152725"/>
                  <a:pt x="7466122" y="5162767"/>
                  <a:pt x="7485963" y="5174783"/>
                </a:cubicBezTo>
                <a:cubicBezTo>
                  <a:pt x="7567460" y="5225071"/>
                  <a:pt x="7639772" y="5286770"/>
                  <a:pt x="7719410" y="5357281"/>
                </a:cubicBezTo>
                <a:cubicBezTo>
                  <a:pt x="7777835" y="5408518"/>
                  <a:pt x="7850375" y="5472816"/>
                  <a:pt x="7907163" y="5546863"/>
                </a:cubicBezTo>
                <a:cubicBezTo>
                  <a:pt x="7924160" y="5569331"/>
                  <a:pt x="7940457" y="5592330"/>
                  <a:pt x="7956656" y="5615961"/>
                </a:cubicBezTo>
                <a:cubicBezTo>
                  <a:pt x="7978464" y="5647485"/>
                  <a:pt x="7999857" y="5677676"/>
                  <a:pt x="8023445" y="5705642"/>
                </a:cubicBezTo>
                <a:cubicBezTo>
                  <a:pt x="7956400" y="5569150"/>
                  <a:pt x="7861731" y="5443166"/>
                  <a:pt x="7754656" y="5341546"/>
                </a:cubicBezTo>
                <a:cubicBezTo>
                  <a:pt x="7668081" y="5259722"/>
                  <a:pt x="7548884" y="5180582"/>
                  <a:pt x="7427076" y="5142684"/>
                </a:cubicBezTo>
                <a:close/>
                <a:moveTo>
                  <a:pt x="7312201" y="5128278"/>
                </a:moveTo>
                <a:cubicBezTo>
                  <a:pt x="7322935" y="5135049"/>
                  <a:pt x="7332964" y="5142350"/>
                  <a:pt x="7343603" y="5149746"/>
                </a:cubicBezTo>
                <a:cubicBezTo>
                  <a:pt x="7496266" y="5257079"/>
                  <a:pt x="7656157" y="5373847"/>
                  <a:pt x="7791759" y="5515717"/>
                </a:cubicBezTo>
                <a:lnTo>
                  <a:pt x="7825280" y="5551608"/>
                </a:lnTo>
                <a:cubicBezTo>
                  <a:pt x="7875363" y="5604773"/>
                  <a:pt x="7926463" y="5659374"/>
                  <a:pt x="7982410" y="5702551"/>
                </a:cubicBezTo>
                <a:cubicBezTo>
                  <a:pt x="7964809" y="5679989"/>
                  <a:pt x="7948608" y="5656366"/>
                  <a:pt x="7932408" y="5632736"/>
                </a:cubicBezTo>
                <a:cubicBezTo>
                  <a:pt x="7916712" y="5609836"/>
                  <a:pt x="7901020" y="5586930"/>
                  <a:pt x="7883927" y="5565087"/>
                </a:cubicBezTo>
                <a:cubicBezTo>
                  <a:pt x="7828664" y="5493188"/>
                  <a:pt x="7757146" y="5430331"/>
                  <a:pt x="7699832" y="5379904"/>
                </a:cubicBezTo>
                <a:cubicBezTo>
                  <a:pt x="7621217" y="5310828"/>
                  <a:pt x="7550116" y="5249322"/>
                  <a:pt x="7470240" y="5200559"/>
                </a:cubicBezTo>
                <a:cubicBezTo>
                  <a:pt x="7417598" y="5168141"/>
                  <a:pt x="7364314" y="5143956"/>
                  <a:pt x="7312201" y="5128278"/>
                </a:cubicBezTo>
                <a:close/>
                <a:moveTo>
                  <a:pt x="7244057" y="5124233"/>
                </a:moveTo>
                <a:cubicBezTo>
                  <a:pt x="7240832" y="5137197"/>
                  <a:pt x="7314310" y="5167040"/>
                  <a:pt x="7353035" y="5197318"/>
                </a:cubicBezTo>
                <a:cubicBezTo>
                  <a:pt x="7566127" y="5367091"/>
                  <a:pt x="7749139" y="5595671"/>
                  <a:pt x="7981878" y="5738345"/>
                </a:cubicBezTo>
                <a:cubicBezTo>
                  <a:pt x="7917138" y="5691903"/>
                  <a:pt x="7860147" y="5631267"/>
                  <a:pt x="7804780" y="5572174"/>
                </a:cubicBezTo>
                <a:cubicBezTo>
                  <a:pt x="7793606" y="5560210"/>
                  <a:pt x="7782433" y="5548247"/>
                  <a:pt x="7771164" y="5536908"/>
                </a:cubicBezTo>
                <a:cubicBezTo>
                  <a:pt x="7637791" y="5396658"/>
                  <a:pt x="7478920" y="5281329"/>
                  <a:pt x="7327465" y="5174181"/>
                </a:cubicBezTo>
                <a:cubicBezTo>
                  <a:pt x="7300620" y="5155330"/>
                  <a:pt x="7274186" y="5137825"/>
                  <a:pt x="7244057" y="5124233"/>
                </a:cubicBezTo>
                <a:close/>
                <a:moveTo>
                  <a:pt x="7133363" y="5050246"/>
                </a:moveTo>
                <a:cubicBezTo>
                  <a:pt x="7577149" y="5121491"/>
                  <a:pt x="7947715" y="5355125"/>
                  <a:pt x="8128687" y="5790959"/>
                </a:cubicBezTo>
                <a:cubicBezTo>
                  <a:pt x="8276565" y="5905246"/>
                  <a:pt x="8400253" y="6044012"/>
                  <a:pt x="8497002" y="6204913"/>
                </a:cubicBezTo>
                <a:cubicBezTo>
                  <a:pt x="8503575" y="6141856"/>
                  <a:pt x="8502497" y="6159666"/>
                  <a:pt x="8514292" y="6015372"/>
                </a:cubicBezTo>
                <a:cubicBezTo>
                  <a:pt x="8536052" y="5749157"/>
                  <a:pt x="8547760" y="5533819"/>
                  <a:pt x="8491838" y="5336275"/>
                </a:cubicBezTo>
                <a:cubicBezTo>
                  <a:pt x="8507078" y="5267180"/>
                  <a:pt x="8575461" y="5351481"/>
                  <a:pt x="8605731" y="5600804"/>
                </a:cubicBezTo>
                <a:cubicBezTo>
                  <a:pt x="8608350" y="5745349"/>
                  <a:pt x="8605836" y="5891029"/>
                  <a:pt x="8594880" y="6039262"/>
                </a:cubicBezTo>
                <a:cubicBezTo>
                  <a:pt x="8575957" y="6291971"/>
                  <a:pt x="8542313" y="6543716"/>
                  <a:pt x="8494242" y="6792600"/>
                </a:cubicBezTo>
                <a:cubicBezTo>
                  <a:pt x="8597730" y="6727745"/>
                  <a:pt x="8691862" y="6639036"/>
                  <a:pt x="8794675" y="6590735"/>
                </a:cubicBezTo>
                <a:cubicBezTo>
                  <a:pt x="8796362" y="6587786"/>
                  <a:pt x="8798755" y="6584312"/>
                  <a:pt x="8800448" y="6581371"/>
                </a:cubicBezTo>
                <a:cubicBezTo>
                  <a:pt x="8795284" y="6578656"/>
                  <a:pt x="8790221" y="6575317"/>
                  <a:pt x="8788186" y="6572441"/>
                </a:cubicBezTo>
                <a:cubicBezTo>
                  <a:pt x="8594646" y="6311498"/>
                  <a:pt x="8993712" y="5858248"/>
                  <a:pt x="9137232" y="5665639"/>
                </a:cubicBezTo>
                <a:cubicBezTo>
                  <a:pt x="9150495" y="5647816"/>
                  <a:pt x="9217510" y="5675384"/>
                  <a:pt x="9216765" y="5696416"/>
                </a:cubicBezTo>
                <a:cubicBezTo>
                  <a:pt x="9208076" y="5983368"/>
                  <a:pt x="9105464" y="6228377"/>
                  <a:pt x="8969849" y="6466405"/>
                </a:cubicBezTo>
                <a:cubicBezTo>
                  <a:pt x="9192790" y="6382070"/>
                  <a:pt x="9514633" y="6424367"/>
                  <a:pt x="9706237" y="6419148"/>
                </a:cubicBezTo>
                <a:cubicBezTo>
                  <a:pt x="9875985" y="6415062"/>
                  <a:pt x="9998989" y="6424957"/>
                  <a:pt x="10110375" y="6563116"/>
                </a:cubicBezTo>
                <a:cubicBezTo>
                  <a:pt x="10119737" y="6574800"/>
                  <a:pt x="10104347" y="6578204"/>
                  <a:pt x="10096281" y="6578254"/>
                </a:cubicBezTo>
                <a:cubicBezTo>
                  <a:pt x="9752742" y="6584519"/>
                  <a:pt x="9411210" y="6642343"/>
                  <a:pt x="9067672" y="6648608"/>
                </a:cubicBezTo>
                <a:cubicBezTo>
                  <a:pt x="9008636" y="6649807"/>
                  <a:pt x="8918484" y="6627657"/>
                  <a:pt x="8859441" y="6641028"/>
                </a:cubicBezTo>
                <a:cubicBezTo>
                  <a:pt x="8858839" y="6640935"/>
                  <a:pt x="8858138" y="6641468"/>
                  <a:pt x="8857528" y="6641375"/>
                </a:cubicBezTo>
                <a:cubicBezTo>
                  <a:pt x="8854312" y="6642158"/>
                  <a:pt x="8851192" y="6642319"/>
                  <a:pt x="8848579" y="6643204"/>
                </a:cubicBezTo>
                <a:cubicBezTo>
                  <a:pt x="8763018" y="6670925"/>
                  <a:pt x="8669480" y="6759768"/>
                  <a:pt x="8576285" y="6824788"/>
                </a:cubicBezTo>
                <a:lnTo>
                  <a:pt x="8519159" y="6857998"/>
                </a:lnTo>
                <a:lnTo>
                  <a:pt x="8393540" y="6857998"/>
                </a:lnTo>
                <a:lnTo>
                  <a:pt x="8417346" y="6745652"/>
                </a:lnTo>
                <a:cubicBezTo>
                  <a:pt x="8445294" y="6600749"/>
                  <a:pt x="8467982" y="6454800"/>
                  <a:pt x="8485502" y="6308216"/>
                </a:cubicBezTo>
                <a:cubicBezTo>
                  <a:pt x="8483369" y="6305964"/>
                  <a:pt x="8481139" y="6304343"/>
                  <a:pt x="8480214" y="6302278"/>
                </a:cubicBezTo>
                <a:cubicBezTo>
                  <a:pt x="8389148" y="6120471"/>
                  <a:pt x="8265637" y="5964433"/>
                  <a:pt x="8112215" y="5837768"/>
                </a:cubicBezTo>
                <a:cubicBezTo>
                  <a:pt x="8107469" y="5836403"/>
                  <a:pt x="8101510" y="5834843"/>
                  <a:pt x="8095146" y="5831943"/>
                </a:cubicBezTo>
                <a:cubicBezTo>
                  <a:pt x="7720999" y="5670157"/>
                  <a:pt x="7460805" y="5310579"/>
                  <a:pt x="7131946" y="5075653"/>
                </a:cubicBezTo>
                <a:cubicBezTo>
                  <a:pt x="7120196" y="5067444"/>
                  <a:pt x="7107334" y="5046255"/>
                  <a:pt x="7133363" y="5050246"/>
                </a:cubicBezTo>
                <a:close/>
                <a:moveTo>
                  <a:pt x="1903353" y="5044827"/>
                </a:moveTo>
                <a:cubicBezTo>
                  <a:pt x="1900901" y="5049058"/>
                  <a:pt x="1913196" y="5065331"/>
                  <a:pt x="1936931" y="5093954"/>
                </a:cubicBezTo>
                <a:cubicBezTo>
                  <a:pt x="2021149" y="5196773"/>
                  <a:pt x="2108079" y="5297623"/>
                  <a:pt x="2195868" y="5396574"/>
                </a:cubicBezTo>
                <a:cubicBezTo>
                  <a:pt x="2196092" y="5309013"/>
                  <a:pt x="2155695" y="5230515"/>
                  <a:pt x="2088852" y="5166123"/>
                </a:cubicBezTo>
                <a:cubicBezTo>
                  <a:pt x="2054441" y="5132572"/>
                  <a:pt x="2001584" y="5091839"/>
                  <a:pt x="1958241" y="5067955"/>
                </a:cubicBezTo>
                <a:cubicBezTo>
                  <a:pt x="1922998" y="5048408"/>
                  <a:pt x="1905803" y="5040595"/>
                  <a:pt x="1903353" y="5044827"/>
                </a:cubicBezTo>
                <a:close/>
                <a:moveTo>
                  <a:pt x="11544294" y="4944364"/>
                </a:moveTo>
                <a:cubicBezTo>
                  <a:pt x="11560186" y="5180994"/>
                  <a:pt x="11601886" y="5476223"/>
                  <a:pt x="11755210" y="5588157"/>
                </a:cubicBezTo>
                <a:cubicBezTo>
                  <a:pt x="11638730" y="5382912"/>
                  <a:pt x="11582097" y="5153179"/>
                  <a:pt x="11544294" y="4944364"/>
                </a:cubicBezTo>
                <a:close/>
                <a:moveTo>
                  <a:pt x="11571408" y="4918599"/>
                </a:moveTo>
                <a:cubicBezTo>
                  <a:pt x="11607963" y="5126676"/>
                  <a:pt x="11663078" y="5358905"/>
                  <a:pt x="11778250" y="5565760"/>
                </a:cubicBezTo>
                <a:cubicBezTo>
                  <a:pt x="11740096" y="5335710"/>
                  <a:pt x="11685166" y="5117152"/>
                  <a:pt x="11571408" y="4918599"/>
                </a:cubicBezTo>
                <a:close/>
                <a:moveTo>
                  <a:pt x="11540154" y="4867303"/>
                </a:moveTo>
                <a:cubicBezTo>
                  <a:pt x="11540302" y="4868748"/>
                  <a:pt x="11540443" y="4870186"/>
                  <a:pt x="11540380" y="4872526"/>
                </a:cubicBezTo>
                <a:lnTo>
                  <a:pt x="11542590" y="4871112"/>
                </a:lnTo>
                <a:close/>
                <a:moveTo>
                  <a:pt x="10567662" y="4866948"/>
                </a:moveTo>
                <a:cubicBezTo>
                  <a:pt x="10522198" y="4867672"/>
                  <a:pt x="10476263" y="4872522"/>
                  <a:pt x="10431225" y="4877568"/>
                </a:cubicBezTo>
                <a:cubicBezTo>
                  <a:pt x="10381279" y="4883457"/>
                  <a:pt x="10328981" y="4889314"/>
                  <a:pt x="10277556" y="4889247"/>
                </a:cubicBezTo>
                <a:cubicBezTo>
                  <a:pt x="10236449" y="4889475"/>
                  <a:pt x="10195262" y="4885932"/>
                  <a:pt x="10155875" y="4882769"/>
                </a:cubicBezTo>
                <a:cubicBezTo>
                  <a:pt x="10128043" y="4880639"/>
                  <a:pt x="10100420" y="4877611"/>
                  <a:pt x="10072733" y="4876924"/>
                </a:cubicBezTo>
                <a:cubicBezTo>
                  <a:pt x="10009605" y="4874377"/>
                  <a:pt x="9945053" y="4878112"/>
                  <a:pt x="9882500" y="4881330"/>
                </a:cubicBezTo>
                <a:cubicBezTo>
                  <a:pt x="9817947" y="4885065"/>
                  <a:pt x="9751031" y="4888772"/>
                  <a:pt x="9685205" y="4885650"/>
                </a:cubicBezTo>
                <a:lnTo>
                  <a:pt x="9666932" y="4885075"/>
                </a:lnTo>
                <a:cubicBezTo>
                  <a:pt x="9647413" y="4883768"/>
                  <a:pt x="9627689" y="4883349"/>
                  <a:pt x="9608662" y="4884027"/>
                </a:cubicBezTo>
                <a:cubicBezTo>
                  <a:pt x="9746940" y="4906717"/>
                  <a:pt x="9886187" y="4927258"/>
                  <a:pt x="10026230" y="4938088"/>
                </a:cubicBezTo>
                <a:cubicBezTo>
                  <a:pt x="10217917" y="4954217"/>
                  <a:pt x="10389161" y="4921336"/>
                  <a:pt x="10567662" y="4866948"/>
                </a:cubicBezTo>
                <a:close/>
                <a:moveTo>
                  <a:pt x="10221015" y="4783657"/>
                </a:moveTo>
                <a:cubicBezTo>
                  <a:pt x="10183412" y="4782731"/>
                  <a:pt x="10145345" y="4783278"/>
                  <a:pt x="10107121" y="4785091"/>
                </a:cubicBezTo>
                <a:cubicBezTo>
                  <a:pt x="9954224" y="4792347"/>
                  <a:pt x="9798826" y="4819883"/>
                  <a:pt x="9660668" y="4854595"/>
                </a:cubicBezTo>
                <a:cubicBezTo>
                  <a:pt x="9663924" y="4854814"/>
                  <a:pt x="9666276" y="4854838"/>
                  <a:pt x="9669531" y="4855057"/>
                </a:cubicBezTo>
                <a:lnTo>
                  <a:pt x="9687254" y="4855986"/>
                </a:lnTo>
                <a:cubicBezTo>
                  <a:pt x="9751279" y="4858722"/>
                  <a:pt x="9817637" y="4855370"/>
                  <a:pt x="9881290" y="4851445"/>
                </a:cubicBezTo>
                <a:cubicBezTo>
                  <a:pt x="9944395" y="4847874"/>
                  <a:pt x="10009857" y="4844334"/>
                  <a:pt x="10074432" y="4846715"/>
                </a:cubicBezTo>
                <a:cubicBezTo>
                  <a:pt x="10102466" y="4847944"/>
                  <a:pt x="10131190" y="4850269"/>
                  <a:pt x="10159369" y="4852935"/>
                </a:cubicBezTo>
                <a:cubicBezTo>
                  <a:pt x="10198208" y="4856456"/>
                  <a:pt x="10239045" y="4859459"/>
                  <a:pt x="10278706" y="4859393"/>
                </a:cubicBezTo>
                <a:cubicBezTo>
                  <a:pt x="10328324" y="4859079"/>
                  <a:pt x="10379724" y="4853023"/>
                  <a:pt x="10429120" y="4847493"/>
                </a:cubicBezTo>
                <a:cubicBezTo>
                  <a:pt x="10465435" y="4843425"/>
                  <a:pt x="10501756" y="4839354"/>
                  <a:pt x="10538565" y="4837270"/>
                </a:cubicBezTo>
                <a:cubicBezTo>
                  <a:pt x="10442450" y="4802463"/>
                  <a:pt x="10333824" y="4786435"/>
                  <a:pt x="10221015" y="4783657"/>
                </a:cubicBezTo>
                <a:close/>
                <a:moveTo>
                  <a:pt x="1979378" y="4769504"/>
                </a:moveTo>
                <a:cubicBezTo>
                  <a:pt x="2251008" y="4946802"/>
                  <a:pt x="2557265" y="5046794"/>
                  <a:pt x="2882120" y="5064547"/>
                </a:cubicBezTo>
                <a:cubicBezTo>
                  <a:pt x="2852884" y="5055476"/>
                  <a:pt x="2822307" y="5047842"/>
                  <a:pt x="2793103" y="5039699"/>
                </a:cubicBezTo>
                <a:lnTo>
                  <a:pt x="2770041" y="5033634"/>
                </a:lnTo>
                <a:cubicBezTo>
                  <a:pt x="2500352" y="4962917"/>
                  <a:pt x="2236095" y="4864963"/>
                  <a:pt x="1979378" y="4769504"/>
                </a:cubicBezTo>
                <a:close/>
                <a:moveTo>
                  <a:pt x="1927410" y="4716164"/>
                </a:moveTo>
                <a:cubicBezTo>
                  <a:pt x="1938311" y="4720848"/>
                  <a:pt x="1949172" y="4724604"/>
                  <a:pt x="1959587" y="4728849"/>
                </a:cubicBezTo>
                <a:cubicBezTo>
                  <a:pt x="2224818" y="4827692"/>
                  <a:pt x="2499050" y="4930367"/>
                  <a:pt x="2777707" y="5003991"/>
                </a:cubicBezTo>
                <a:lnTo>
                  <a:pt x="2800768" y="5010056"/>
                </a:lnTo>
                <a:cubicBezTo>
                  <a:pt x="2826662" y="5016937"/>
                  <a:pt x="2852553" y="5023818"/>
                  <a:pt x="2879408" y="5031590"/>
                </a:cubicBezTo>
                <a:cubicBezTo>
                  <a:pt x="2873718" y="5029024"/>
                  <a:pt x="2868475" y="5025973"/>
                  <a:pt x="2862295" y="5022958"/>
                </a:cubicBezTo>
                <a:cubicBezTo>
                  <a:pt x="2846112" y="5014292"/>
                  <a:pt x="2829972" y="5006555"/>
                  <a:pt x="2813343" y="4998369"/>
                </a:cubicBezTo>
                <a:cubicBezTo>
                  <a:pt x="2759214" y="4972589"/>
                  <a:pt x="2702010" y="4951123"/>
                  <a:pt x="2646245" y="4930999"/>
                </a:cubicBezTo>
                <a:cubicBezTo>
                  <a:pt x="2437298" y="4853662"/>
                  <a:pt x="2221285" y="4774272"/>
                  <a:pt x="1999243" y="4730524"/>
                </a:cubicBezTo>
                <a:lnTo>
                  <a:pt x="1979527" y="4726651"/>
                </a:lnTo>
                <a:close/>
                <a:moveTo>
                  <a:pt x="1997014" y="4698007"/>
                </a:moveTo>
                <a:lnTo>
                  <a:pt x="2005458" y="4699540"/>
                </a:lnTo>
                <a:cubicBezTo>
                  <a:pt x="2229844" y="4743659"/>
                  <a:pt x="2447268" y="4823456"/>
                  <a:pt x="2657186" y="4901687"/>
                </a:cubicBezTo>
                <a:cubicBezTo>
                  <a:pt x="2713431" y="4922259"/>
                  <a:pt x="2771565" y="4943688"/>
                  <a:pt x="2826662" y="4970362"/>
                </a:cubicBezTo>
                <a:cubicBezTo>
                  <a:pt x="2843286" y="4978544"/>
                  <a:pt x="2859914" y="4986729"/>
                  <a:pt x="2876100" y="4995397"/>
                </a:cubicBezTo>
                <a:cubicBezTo>
                  <a:pt x="2929811" y="5022592"/>
                  <a:pt x="2984941" y="5050189"/>
                  <a:pt x="3042600" y="5059532"/>
                </a:cubicBezTo>
                <a:cubicBezTo>
                  <a:pt x="2779645" y="4772909"/>
                  <a:pt x="2376891" y="4705645"/>
                  <a:pt x="1997014" y="4698007"/>
                </a:cubicBezTo>
                <a:close/>
                <a:moveTo>
                  <a:pt x="9857254" y="4275904"/>
                </a:moveTo>
                <a:cubicBezTo>
                  <a:pt x="9525980" y="4300770"/>
                  <a:pt x="9241479" y="4364703"/>
                  <a:pt x="8989866" y="4472742"/>
                </a:cubicBezTo>
                <a:lnTo>
                  <a:pt x="8931614" y="4498508"/>
                </a:lnTo>
                <a:cubicBezTo>
                  <a:pt x="8902659" y="4511659"/>
                  <a:pt x="8873359" y="4524268"/>
                  <a:pt x="8843711" y="4536334"/>
                </a:cubicBezTo>
                <a:cubicBezTo>
                  <a:pt x="8889894" y="4522124"/>
                  <a:pt x="8937874" y="4508296"/>
                  <a:pt x="8966093" y="4502509"/>
                </a:cubicBezTo>
                <a:cubicBezTo>
                  <a:pt x="9076195" y="4481142"/>
                  <a:pt x="9187512" y="4468967"/>
                  <a:pt x="9299227" y="4454994"/>
                </a:cubicBezTo>
                <a:cubicBezTo>
                  <a:pt x="9502333" y="4429326"/>
                  <a:pt x="9654280" y="4317586"/>
                  <a:pt x="9857254" y="4275904"/>
                </a:cubicBezTo>
                <a:close/>
                <a:moveTo>
                  <a:pt x="9615182" y="4220499"/>
                </a:moveTo>
                <a:cubicBezTo>
                  <a:pt x="9415185" y="4228027"/>
                  <a:pt x="9214426" y="4329700"/>
                  <a:pt x="9023688" y="4425819"/>
                </a:cubicBezTo>
                <a:cubicBezTo>
                  <a:pt x="9256457" y="4332127"/>
                  <a:pt x="9516545" y="4273854"/>
                  <a:pt x="9814527" y="4248048"/>
                </a:cubicBezTo>
                <a:cubicBezTo>
                  <a:pt x="9748431" y="4225943"/>
                  <a:pt x="9681848" y="4217991"/>
                  <a:pt x="9615182" y="4220499"/>
                </a:cubicBezTo>
                <a:close/>
                <a:moveTo>
                  <a:pt x="2305292" y="4219492"/>
                </a:moveTo>
                <a:cubicBezTo>
                  <a:pt x="2631112" y="4377847"/>
                  <a:pt x="3011879" y="4535878"/>
                  <a:pt x="3360922" y="4529373"/>
                </a:cubicBezTo>
                <a:cubicBezTo>
                  <a:pt x="3408391" y="4528405"/>
                  <a:pt x="3451278" y="4517839"/>
                  <a:pt x="3492420" y="4510145"/>
                </a:cubicBezTo>
                <a:cubicBezTo>
                  <a:pt x="3448862" y="4503966"/>
                  <a:pt x="3405674" y="4495449"/>
                  <a:pt x="3364086" y="4480340"/>
                </a:cubicBezTo>
                <a:cubicBezTo>
                  <a:pt x="3314946" y="4462747"/>
                  <a:pt x="3269673" y="4437082"/>
                  <a:pt x="3225818" y="4411822"/>
                </a:cubicBezTo>
                <a:cubicBezTo>
                  <a:pt x="3194830" y="4393966"/>
                  <a:pt x="3162431" y="4375699"/>
                  <a:pt x="3129696" y="4360704"/>
                </a:cubicBezTo>
                <a:cubicBezTo>
                  <a:pt x="3030558" y="4315774"/>
                  <a:pt x="2920899" y="4298731"/>
                  <a:pt x="2814545" y="4282955"/>
                </a:cubicBezTo>
                <a:cubicBezTo>
                  <a:pt x="2648192" y="4257474"/>
                  <a:pt x="2475773" y="4231762"/>
                  <a:pt x="2305292" y="4219492"/>
                </a:cubicBezTo>
                <a:close/>
                <a:moveTo>
                  <a:pt x="2626982" y="4206450"/>
                </a:move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cubicBezTo>
                  <a:pt x="2928115" y="4269564"/>
                  <a:pt x="3040565" y="4286495"/>
                  <a:pt x="3143018" y="4332698"/>
                </a:cubicBezTo>
                <a:cubicBezTo>
                  <a:pt x="3177162" y="4348099"/>
                  <a:pt x="3210046" y="4366808"/>
                  <a:pt x="3241520" y="4385112"/>
                </a:cubicBezTo>
                <a:cubicBezTo>
                  <a:pt x="3284409" y="4409477"/>
                  <a:pt x="3328265" y="4434739"/>
                  <a:pt x="3374575" y="4451517"/>
                </a:cubicBezTo>
                <a:cubicBezTo>
                  <a:pt x="3416609" y="4466134"/>
                  <a:pt x="3460730" y="4474620"/>
                  <a:pt x="3505221" y="4480757"/>
                </a:cubicBezTo>
                <a:cubicBezTo>
                  <a:pt x="3244537" y="4280088"/>
                  <a:pt x="2943211" y="4213332"/>
                  <a:pt x="2626982" y="4206450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1310106" y="3943217"/>
                </a:moveTo>
                <a:cubicBezTo>
                  <a:pt x="1129544" y="4063332"/>
                  <a:pt x="976804" y="4212308"/>
                  <a:pt x="854994" y="4399136"/>
                </a:cubicBezTo>
                <a:cubicBezTo>
                  <a:pt x="813550" y="4462067"/>
                  <a:pt x="777442" y="4528637"/>
                  <a:pt x="742462" y="4594648"/>
                </a:cubicBezTo>
                <a:cubicBezTo>
                  <a:pt x="769633" y="4559245"/>
                  <a:pt x="795392" y="4522436"/>
                  <a:pt x="820602" y="4485915"/>
                </a:cubicBezTo>
                <a:cubicBezTo>
                  <a:pt x="839644" y="4458097"/>
                  <a:pt x="858127" y="4430568"/>
                  <a:pt x="878295" y="4403594"/>
                </a:cubicBezTo>
                <a:cubicBezTo>
                  <a:pt x="984168" y="4259170"/>
                  <a:pt x="1114491" y="4132679"/>
                  <a:pt x="1240607" y="4010401"/>
                </a:cubicBezTo>
                <a:close/>
                <a:moveTo>
                  <a:pt x="11225213" y="3936722"/>
                </a:moveTo>
                <a:cubicBezTo>
                  <a:pt x="11207028" y="4022695"/>
                  <a:pt x="11194593" y="4110355"/>
                  <a:pt x="11182914" y="4196771"/>
                </a:cubicBezTo>
                <a:cubicBezTo>
                  <a:pt x="11164076" y="4335276"/>
                  <a:pt x="11145116" y="4478465"/>
                  <a:pt x="11099211" y="4613594"/>
                </a:cubicBezTo>
                <a:cubicBezTo>
                  <a:pt x="11088245" y="4645134"/>
                  <a:pt x="11076378" y="4676477"/>
                  <a:pt x="11064509" y="4707830"/>
                </a:cubicBezTo>
                <a:lnTo>
                  <a:pt x="11049349" y="4747418"/>
                </a:lnTo>
                <a:cubicBezTo>
                  <a:pt x="11022123" y="4819250"/>
                  <a:pt x="10998838" y="4892390"/>
                  <a:pt x="10978260" y="4966094"/>
                </a:cubicBezTo>
                <a:cubicBezTo>
                  <a:pt x="11216457" y="4678857"/>
                  <a:pt x="11222923" y="4300706"/>
                  <a:pt x="11225213" y="393672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1201005" y="3900089"/>
                </a:moveTo>
                <a:cubicBezTo>
                  <a:pt x="11064705" y="4216426"/>
                  <a:pt x="10958405" y="4541932"/>
                  <a:pt x="10968432" y="4885010"/>
                </a:cubicBezTo>
                <a:cubicBezTo>
                  <a:pt x="10984596" y="4834817"/>
                  <a:pt x="11001105" y="4785171"/>
                  <a:pt x="11019967" y="4735553"/>
                </a:cubicBezTo>
                <a:lnTo>
                  <a:pt x="11035125" y="4695966"/>
                </a:lnTo>
                <a:cubicBezTo>
                  <a:pt x="11047342" y="4665154"/>
                  <a:pt x="11059004" y="4634706"/>
                  <a:pt x="11069972" y="4603168"/>
                </a:cubicBezTo>
                <a:cubicBezTo>
                  <a:pt x="11114708" y="4471083"/>
                  <a:pt x="11133811" y="4329343"/>
                  <a:pt x="11152239" y="4192628"/>
                </a:cubicBezTo>
                <a:cubicBezTo>
                  <a:pt x="11165272" y="4096160"/>
                  <a:pt x="11178361" y="3997344"/>
                  <a:pt x="11201005" y="3900089"/>
                </a:cubicBezTo>
                <a:close/>
                <a:moveTo>
                  <a:pt x="1423113" y="3874565"/>
                </a:moveTo>
                <a:lnTo>
                  <a:pt x="1260565" y="4031982"/>
                </a:lnTo>
                <a:cubicBezTo>
                  <a:pt x="1135292" y="4153135"/>
                  <a:pt x="1006090" y="4279065"/>
                  <a:pt x="901900" y="4421236"/>
                </a:cubicBezTo>
                <a:cubicBezTo>
                  <a:pt x="882292" y="4447928"/>
                  <a:pt x="863806" y="4475465"/>
                  <a:pt x="845044" y="4502436"/>
                </a:cubicBezTo>
                <a:cubicBezTo>
                  <a:pt x="797719" y="4571828"/>
                  <a:pt x="747866" y="4643196"/>
                  <a:pt x="685926" y="4703069"/>
                </a:cubicBezTo>
                <a:cubicBezTo>
                  <a:pt x="685087" y="4704192"/>
                  <a:pt x="684806" y="4705038"/>
                  <a:pt x="684248" y="4706721"/>
                </a:cubicBezTo>
                <a:cubicBezTo>
                  <a:pt x="955830" y="4450343"/>
                  <a:pt x="1215323" y="4185291"/>
                  <a:pt x="1423113" y="3874565"/>
                </a:cubicBezTo>
                <a:close/>
                <a:moveTo>
                  <a:pt x="3316479" y="3872136"/>
                </a:moveTo>
                <a:lnTo>
                  <a:pt x="3546806" y="4356139"/>
                </a:lnTo>
                <a:cubicBezTo>
                  <a:pt x="3510992" y="4217388"/>
                  <a:pt x="3440535" y="4086075"/>
                  <a:pt x="3364433" y="3953121"/>
                </a:cubicBezTo>
                <a:close/>
                <a:moveTo>
                  <a:pt x="10268559" y="3871054"/>
                </a:moveTo>
                <a:cubicBezTo>
                  <a:pt x="10277021" y="4100939"/>
                  <a:pt x="10375577" y="4306148"/>
                  <a:pt x="10494169" y="4520780"/>
                </a:cubicBezTo>
                <a:cubicBezTo>
                  <a:pt x="10447177" y="4399850"/>
                  <a:pt x="10400743" y="4278562"/>
                  <a:pt x="10356661" y="4157302"/>
                </a:cubicBezTo>
                <a:cubicBezTo>
                  <a:pt x="10321871" y="4061517"/>
                  <a:pt x="10289232" y="3966669"/>
                  <a:pt x="10268559" y="3871054"/>
                </a:cubicBezTo>
                <a:close/>
                <a:moveTo>
                  <a:pt x="3291335" y="3767420"/>
                </a:moveTo>
                <a:cubicBezTo>
                  <a:pt x="3324815" y="3824296"/>
                  <a:pt x="3358740" y="3880691"/>
                  <a:pt x="3390805" y="3937163"/>
                </a:cubicBezTo>
                <a:cubicBezTo>
                  <a:pt x="3469925" y="4075583"/>
                  <a:pt x="3543427" y="4213298"/>
                  <a:pt x="3579062" y="4359040"/>
                </a:cubicBezTo>
                <a:cubicBezTo>
                  <a:pt x="3585500" y="4228842"/>
                  <a:pt x="3547302" y="4112076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10277529" y="3701307"/>
                </a:move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cubicBezTo>
                  <a:pt x="10434036" y="4279493"/>
                  <a:pt x="10484873" y="4412529"/>
                  <a:pt x="10536458" y="4544310"/>
                </a:cubicBezTo>
                <a:cubicBezTo>
                  <a:pt x="10537315" y="4408107"/>
                  <a:pt x="10476552" y="4266858"/>
                  <a:pt x="10436479" y="4144570"/>
                </a:cubicBezTo>
                <a:cubicBezTo>
                  <a:pt x="10386976" y="3995354"/>
                  <a:pt x="10333255" y="3848072"/>
                  <a:pt x="10277529" y="3701307"/>
                </a:cubicBezTo>
                <a:close/>
                <a:moveTo>
                  <a:pt x="1510397" y="3684705"/>
                </a:move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460140" y="4053106"/>
                  <a:pt x="242842" y="4196577"/>
                  <a:pt x="34256" y="4347603"/>
                </a:cubicBezTo>
                <a:cubicBezTo>
                  <a:pt x="196048" y="4248849"/>
                  <a:pt x="358125" y="4150653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lose/>
                <a:moveTo>
                  <a:pt x="1313114" y="3655216"/>
                </a:moveTo>
                <a:cubicBezTo>
                  <a:pt x="1247578" y="3654578"/>
                  <a:pt x="1180153" y="3656293"/>
                  <a:pt x="1109304" y="3669030"/>
                </a:cubicBezTo>
                <a:cubicBezTo>
                  <a:pt x="689821" y="3744031"/>
                  <a:pt x="334655" y="4032530"/>
                  <a:pt x="8129" y="4330519"/>
                </a:cubicBezTo>
                <a:cubicBezTo>
                  <a:pt x="220923" y="4176682"/>
                  <a:pt x="442983" y="4028720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lose/>
                <a:moveTo>
                  <a:pt x="3655073" y="3650884"/>
                </a:move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cubicBezTo>
                  <a:pt x="4484865" y="4299540"/>
                  <a:pt x="4571866" y="4332385"/>
                  <a:pt x="4648051" y="4374051"/>
                </a:cubicBezTo>
                <a:cubicBezTo>
                  <a:pt x="4566919" y="4301848"/>
                  <a:pt x="4474187" y="4242216"/>
                  <a:pt x="4383389" y="4184369"/>
                </a:cubicBez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close/>
                <a:moveTo>
                  <a:pt x="3670252" y="3622798"/>
                </a:move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97546" y="4220788"/>
                  <a:pt x="4597907" y="4284772"/>
                  <a:pt x="4684469" y="4364680"/>
                </a:cubicBezTo>
                <a:lnTo>
                  <a:pt x="4690271" y="4370034"/>
                </a:lnTo>
                <a:cubicBezTo>
                  <a:pt x="4617960" y="4134006"/>
                  <a:pt x="4326618" y="3976128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4441737" y="3399734"/>
                </a:move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0" y="3982240"/>
                  <a:pt x="5111996" y="4065759"/>
                </a:cubicBezTo>
                <a:cubicBezTo>
                  <a:pt x="5199925" y="4149276"/>
                  <a:pt x="5291490" y="4229096"/>
                  <a:pt x="5388877" y="4300185"/>
                </a:cubicBezTo>
                <a:cubicBezTo>
                  <a:pt x="5401113" y="4303421"/>
                  <a:pt x="5413353" y="4306662"/>
                  <a:pt x="5425556" y="4308967"/>
                </a:cubicBezTo>
                <a:cubicBezTo>
                  <a:pt x="5290970" y="4122931"/>
                  <a:pt x="5119226" y="3974244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1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2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1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69" y="3005435"/>
                </a:cubicBezTo>
                <a:cubicBezTo>
                  <a:pt x="5608772" y="3451680"/>
                  <a:pt x="5674122" y="3909676"/>
                  <a:pt x="5519779" y="4359223"/>
                </a:cubicBezTo>
                <a:cubicBezTo>
                  <a:pt x="5520262" y="4359669"/>
                  <a:pt x="5520293" y="4360602"/>
                  <a:pt x="5520293" y="4360602"/>
                </a:cubicBezTo>
                <a:cubicBezTo>
                  <a:pt x="5627244" y="4437825"/>
                  <a:pt x="5699666" y="4548575"/>
                  <a:pt x="5767221" y="4665564"/>
                </a:cubicBezTo>
                <a:cubicBezTo>
                  <a:pt x="6275281" y="4699277"/>
                  <a:pt x="6739386" y="4778523"/>
                  <a:pt x="6937169" y="4815941"/>
                </a:cubicBezTo>
                <a:cubicBezTo>
                  <a:pt x="7134952" y="4853359"/>
                  <a:pt x="7020263" y="4903218"/>
                  <a:pt x="6953922" y="4890068"/>
                </a:cubicBezTo>
                <a:cubicBezTo>
                  <a:pt x="6799988" y="4859556"/>
                  <a:pt x="6485790" y="4815676"/>
                  <a:pt x="6071359" y="4770770"/>
                </a:cubicBezTo>
                <a:lnTo>
                  <a:pt x="6038839" y="4764474"/>
                </a:lnTo>
                <a:lnTo>
                  <a:pt x="6038705" y="4763847"/>
                </a:lnTo>
                <a:lnTo>
                  <a:pt x="6037783" y="4764270"/>
                </a:lnTo>
                <a:lnTo>
                  <a:pt x="6038839" y="4764474"/>
                </a:lnTo>
                <a:lnTo>
                  <a:pt x="6040338" y="4771418"/>
                </a:lnTo>
                <a:cubicBezTo>
                  <a:pt x="6039088" y="4781803"/>
                  <a:pt x="6034314" y="4794510"/>
                  <a:pt x="6024488" y="4809903"/>
                </a:cubicBezTo>
                <a:cubicBezTo>
                  <a:pt x="5910095" y="5058984"/>
                  <a:pt x="5773348" y="5296385"/>
                  <a:pt x="5599771" y="5509652"/>
                </a:cubicBezTo>
                <a:cubicBezTo>
                  <a:pt x="5583815" y="5529842"/>
                  <a:pt x="5566811" y="5547293"/>
                  <a:pt x="5548843" y="5563845"/>
                </a:cubicBezTo>
                <a:cubicBezTo>
                  <a:pt x="5773782" y="5645205"/>
                  <a:pt x="5890323" y="6067151"/>
                  <a:pt x="5940952" y="6250028"/>
                </a:cubicBezTo>
                <a:cubicBezTo>
                  <a:pt x="5979300" y="6387982"/>
                  <a:pt x="6009900" y="6527294"/>
                  <a:pt x="6043441" y="6665847"/>
                </a:cubicBezTo>
                <a:lnTo>
                  <a:pt x="6093432" y="6858000"/>
                </a:lnTo>
                <a:lnTo>
                  <a:pt x="6034344" y="6858000"/>
                </a:lnTo>
                <a:lnTo>
                  <a:pt x="6026679" y="6836959"/>
                </a:lnTo>
                <a:cubicBezTo>
                  <a:pt x="5958957" y="6665497"/>
                  <a:pt x="5878558" y="6498078"/>
                  <a:pt x="5800441" y="6335286"/>
                </a:cubicBezTo>
                <a:cubicBezTo>
                  <a:pt x="5703359" y="6131918"/>
                  <a:pt x="5602295" y="5922187"/>
                  <a:pt x="5526562" y="5705388"/>
                </a:cubicBezTo>
                <a:cubicBezTo>
                  <a:pt x="5523956" y="5698505"/>
                  <a:pt x="5521803" y="5691139"/>
                  <a:pt x="5519640" y="5683774"/>
                </a:cubicBezTo>
                <a:cubicBezTo>
                  <a:pt x="5523207" y="5970988"/>
                  <a:pt x="5738292" y="6306566"/>
                  <a:pt x="5844559" y="6553349"/>
                </a:cubicBezTo>
                <a:lnTo>
                  <a:pt x="5975994" y="6858000"/>
                </a:lnTo>
                <a:lnTo>
                  <a:pt x="5898547" y="6858000"/>
                </a:lnTo>
                <a:lnTo>
                  <a:pt x="5682041" y="6355860"/>
                </a:lnTo>
                <a:cubicBezTo>
                  <a:pt x="5609136" y="6186449"/>
                  <a:pt x="5505535" y="6006625"/>
                  <a:pt x="5461758" y="5820220"/>
                </a:cubicBezTo>
                <a:cubicBezTo>
                  <a:pt x="5415457" y="6083349"/>
                  <a:pt x="5335494" y="6334433"/>
                  <a:pt x="5237282" y="6579086"/>
                </a:cubicBezTo>
                <a:lnTo>
                  <a:pt x="5115009" y="6858000"/>
                </a:lnTo>
                <a:lnTo>
                  <a:pt x="5028074" y="6858000"/>
                </a:lnTo>
                <a:lnTo>
                  <a:pt x="5079508" y="6749074"/>
                </a:lnTo>
                <a:cubicBezTo>
                  <a:pt x="5200211" y="6482556"/>
                  <a:pt x="5305048" y="6210716"/>
                  <a:pt x="5371846" y="5924413"/>
                </a:cubicBezTo>
                <a:lnTo>
                  <a:pt x="5270512" y="6138975"/>
                </a:lnTo>
                <a:cubicBezTo>
                  <a:pt x="5192357" y="6304175"/>
                  <a:pt x="5112108" y="6475512"/>
                  <a:pt x="5062409" y="6653544"/>
                </a:cubicBezTo>
                <a:cubicBezTo>
                  <a:pt x="5053035" y="6686987"/>
                  <a:pt x="5045072" y="6720843"/>
                  <a:pt x="5036628" y="6754247"/>
                </a:cubicBezTo>
                <a:lnTo>
                  <a:pt x="5009112" y="6858000"/>
                </a:lnTo>
                <a:lnTo>
                  <a:pt x="4976679" y="6858000"/>
                </a:lnTo>
                <a:lnTo>
                  <a:pt x="5006536" y="6747068"/>
                </a:lnTo>
                <a:cubicBezTo>
                  <a:pt x="5014940" y="6712729"/>
                  <a:pt x="5022903" y="6678883"/>
                  <a:pt x="5032723" y="6644957"/>
                </a:cubicBezTo>
                <a:cubicBezTo>
                  <a:pt x="5083245" y="6464091"/>
                  <a:pt x="5164383" y="6291790"/>
                  <a:pt x="5242949" y="6125175"/>
                </a:cubicBezTo>
                <a:lnTo>
                  <a:pt x="5286321" y="6033555"/>
                </a:lnTo>
                <a:cubicBezTo>
                  <a:pt x="5153522" y="6218172"/>
                  <a:pt x="5058694" y="6420826"/>
                  <a:pt x="5008210" y="6649194"/>
                </a:cubicBezTo>
                <a:cubicBezTo>
                  <a:pt x="4999505" y="6687732"/>
                  <a:pt x="4992445" y="6726670"/>
                  <a:pt x="4986321" y="6765687"/>
                </a:cubicBezTo>
                <a:lnTo>
                  <a:pt x="4973474" y="6858000"/>
                </a:lnTo>
                <a:lnTo>
                  <a:pt x="4907178" y="6858000"/>
                </a:lnTo>
                <a:lnTo>
                  <a:pt x="4910810" y="6829660"/>
                </a:lnTo>
                <a:cubicBezTo>
                  <a:pt x="4927182" y="6695980"/>
                  <a:pt x="4945608" y="6562743"/>
                  <a:pt x="4987461" y="6432994"/>
                </a:cubicBezTo>
                <a:cubicBezTo>
                  <a:pt x="5033887" y="6289556"/>
                  <a:pt x="5098947" y="6157948"/>
                  <a:pt x="5179262" y="6035044"/>
                </a:cubicBezTo>
                <a:cubicBezTo>
                  <a:pt x="5016033" y="6169178"/>
                  <a:pt x="4838252" y="6288995"/>
                  <a:pt x="4689678" y="6440241"/>
                </a:cubicBezTo>
                <a:cubicBezTo>
                  <a:pt x="4615724" y="6515503"/>
                  <a:pt x="4545518" y="6594166"/>
                  <a:pt x="4477543" y="6674836"/>
                </a:cubicBezTo>
                <a:lnTo>
                  <a:pt x="4329957" y="6858000"/>
                </a:lnTo>
                <a:lnTo>
                  <a:pt x="4218595" y="6858000"/>
                </a:lnTo>
                <a:lnTo>
                  <a:pt x="4368888" y="6668412"/>
                </a:lnTo>
                <a:cubicBezTo>
                  <a:pt x="4431654" y="6591444"/>
                  <a:pt x="4495926" y="6515754"/>
                  <a:pt x="4563091" y="6442508"/>
                </a:cubicBezTo>
                <a:cubicBezTo>
                  <a:pt x="4810353" y="6173676"/>
                  <a:pt x="5160740" y="5991069"/>
                  <a:pt x="5387324" y="5705830"/>
                </a:cubicBezTo>
                <a:cubicBezTo>
                  <a:pt x="5286064" y="5794177"/>
                  <a:pt x="5178967" y="5876241"/>
                  <a:pt x="5073620" y="5955437"/>
                </a:cubicBezTo>
                <a:cubicBezTo>
                  <a:pt x="4943865" y="6053305"/>
                  <a:pt x="4809130" y="6154627"/>
                  <a:pt x="4689789" y="6268382"/>
                </a:cubicBezTo>
                <a:cubicBezTo>
                  <a:pt x="4591303" y="6361972"/>
                  <a:pt x="4502007" y="6464046"/>
                  <a:pt x="4418722" y="6570886"/>
                </a:cubicBezTo>
                <a:lnTo>
                  <a:pt x="4214944" y="6858000"/>
                </a:lnTo>
                <a:lnTo>
                  <a:pt x="4177898" y="6858000"/>
                </a:lnTo>
                <a:lnTo>
                  <a:pt x="4391597" y="6556370"/>
                </a:lnTo>
                <a:cubicBezTo>
                  <a:pt x="4476641" y="6446900"/>
                  <a:pt x="4567929" y="6342186"/>
                  <a:pt x="4668889" y="6246399"/>
                </a:cubicBezTo>
                <a:cubicBezTo>
                  <a:pt x="4789603" y="6132122"/>
                  <a:pt x="4925227" y="6029827"/>
                  <a:pt x="5055427" y="5931476"/>
                </a:cubicBezTo>
                <a:cubicBezTo>
                  <a:pt x="5161670" y="5851314"/>
                  <a:pt x="5270142" y="5768732"/>
                  <a:pt x="5371813" y="5678975"/>
                </a:cubicBezTo>
                <a:cubicBezTo>
                  <a:pt x="5250056" y="5732278"/>
                  <a:pt x="5117554" y="5761328"/>
                  <a:pt x="4987918" y="5838701"/>
                </a:cubicBezTo>
                <a:cubicBezTo>
                  <a:pt x="4699961" y="6010191"/>
                  <a:pt x="4491898" y="6286162"/>
                  <a:pt x="4317146" y="6587716"/>
                </a:cubicBezTo>
                <a:lnTo>
                  <a:pt x="4171627" y="6858000"/>
                </a:lnTo>
                <a:lnTo>
                  <a:pt x="4081585" y="6858000"/>
                </a:lnTo>
                <a:lnTo>
                  <a:pt x="4238603" y="6559341"/>
                </a:lnTo>
                <a:cubicBezTo>
                  <a:pt x="4385995" y="6299856"/>
                  <a:pt x="4555804" y="6056475"/>
                  <a:pt x="4778333" y="5873626"/>
                </a:cubicBezTo>
                <a:cubicBezTo>
                  <a:pt x="4974935" y="5712072"/>
                  <a:pt x="5214460" y="5703893"/>
                  <a:pt x="5414185" y="5573882"/>
                </a:cubicBezTo>
                <a:cubicBezTo>
                  <a:pt x="5665168" y="5409695"/>
                  <a:pt x="5834734" y="5037780"/>
                  <a:pt x="5959648" y="4760797"/>
                </a:cubicBezTo>
                <a:cubicBezTo>
                  <a:pt x="5758178" y="4742307"/>
                  <a:pt x="5556149" y="4733150"/>
                  <a:pt x="5355019" y="4734672"/>
                </a:cubicBezTo>
                <a:cubicBezTo>
                  <a:pt x="5292258" y="4900655"/>
                  <a:pt x="5203125" y="5047664"/>
                  <a:pt x="5083565" y="5179121"/>
                </a:cubicBezTo>
                <a:cubicBezTo>
                  <a:pt x="5049676" y="5379813"/>
                  <a:pt x="4862890" y="5495797"/>
                  <a:pt x="4713577" y="5616803"/>
                </a:cubicBezTo>
                <a:cubicBezTo>
                  <a:pt x="4481263" y="5805403"/>
                  <a:pt x="4239092" y="5980417"/>
                  <a:pt x="3989559" y="6145945"/>
                </a:cubicBezTo>
                <a:cubicBezTo>
                  <a:pt x="3958721" y="6166743"/>
                  <a:pt x="3915645" y="6091150"/>
                  <a:pt x="3939824" y="6066900"/>
                </a:cubicBezTo>
                <a:cubicBezTo>
                  <a:pt x="4170724" y="5831323"/>
                  <a:pt x="4361787" y="5566131"/>
                  <a:pt x="4584537" y="5324826"/>
                </a:cubicBezTo>
                <a:cubicBezTo>
                  <a:pt x="4710868" y="5187971"/>
                  <a:pt x="4848359" y="5097244"/>
                  <a:pt x="5037105" y="5088765"/>
                </a:cubicBezTo>
                <a:cubicBezTo>
                  <a:pt x="5038033" y="5088728"/>
                  <a:pt x="5039001" y="5089622"/>
                  <a:pt x="5039930" y="5089585"/>
                </a:cubicBezTo>
                <a:cubicBezTo>
                  <a:pt x="5133008" y="4982937"/>
                  <a:pt x="5207480" y="4865387"/>
                  <a:pt x="5263764" y="4735525"/>
                </a:cubicBezTo>
                <a:cubicBezTo>
                  <a:pt x="4867298" y="4743930"/>
                  <a:pt x="4472427" y="4792315"/>
                  <a:pt x="4086300" y="4884599"/>
                </a:cubicBezTo>
                <a:cubicBezTo>
                  <a:pt x="4087456" y="4890142"/>
                  <a:pt x="4087673" y="4895720"/>
                  <a:pt x="4085485" y="4899070"/>
                </a:cubicBezTo>
                <a:cubicBezTo>
                  <a:pt x="4003302" y="5010406"/>
                  <a:pt x="3928312" y="5126573"/>
                  <a:pt x="3871915" y="5253645"/>
                </a:cubicBezTo>
                <a:cubicBezTo>
                  <a:pt x="3845467" y="5314321"/>
                  <a:pt x="3832705" y="5402857"/>
                  <a:pt x="3799374" y="5466127"/>
                </a:cubicBezTo>
                <a:cubicBezTo>
                  <a:pt x="3785138" y="5845399"/>
                  <a:pt x="3675506" y="6277604"/>
                  <a:pt x="3498850" y="6661888"/>
                </a:cubicBezTo>
                <a:lnTo>
                  <a:pt x="3399216" y="6858000"/>
                </a:lnTo>
                <a:lnTo>
                  <a:pt x="3303688" y="6858000"/>
                </a:lnTo>
                <a:lnTo>
                  <a:pt x="3391774" y="6697181"/>
                </a:lnTo>
                <a:cubicBezTo>
                  <a:pt x="3573729" y="6337659"/>
                  <a:pt x="3697480" y="5922895"/>
                  <a:pt x="3735540" y="5546923"/>
                </a:cubicBezTo>
                <a:cubicBezTo>
                  <a:pt x="3733489" y="5553993"/>
                  <a:pt x="3731483" y="5561993"/>
                  <a:pt x="3729438" y="5569058"/>
                </a:cubicBezTo>
                <a:cubicBezTo>
                  <a:pt x="3722922" y="5592607"/>
                  <a:pt x="3715485" y="5616189"/>
                  <a:pt x="3707782" y="5644908"/>
                </a:cubicBezTo>
                <a:cubicBezTo>
                  <a:pt x="3671550" y="5775366"/>
                  <a:pt x="3633159" y="5910098"/>
                  <a:pt x="3583827" y="6039215"/>
                </a:cubicBezTo>
                <a:cubicBezTo>
                  <a:pt x="3571998" y="6069498"/>
                  <a:pt x="3559686" y="6099330"/>
                  <a:pt x="3547861" y="6129609"/>
                </a:cubicBezTo>
                <a:cubicBezTo>
                  <a:pt x="3528366" y="6177894"/>
                  <a:pt x="3507534" y="6227631"/>
                  <a:pt x="3490905" y="6277660"/>
                </a:cubicBezTo>
                <a:cubicBezTo>
                  <a:pt x="3477958" y="6314973"/>
                  <a:pt x="3466463" y="6353624"/>
                  <a:pt x="3455859" y="6391301"/>
                </a:cubicBezTo>
                <a:cubicBezTo>
                  <a:pt x="3447266" y="6420993"/>
                  <a:pt x="3438672" y="6450673"/>
                  <a:pt x="3429112" y="6479469"/>
                </a:cubicBezTo>
                <a:cubicBezTo>
                  <a:pt x="3394330" y="6587977"/>
                  <a:pt x="3348719" y="6693654"/>
                  <a:pt x="3304862" y="6796476"/>
                </a:cubicBezTo>
                <a:lnTo>
                  <a:pt x="3276071" y="6858000"/>
                </a:lnTo>
                <a:lnTo>
                  <a:pt x="3240805" y="6858000"/>
                </a:lnTo>
                <a:lnTo>
                  <a:pt x="3275917" y="6783192"/>
                </a:lnTo>
                <a:cubicBezTo>
                  <a:pt x="3319817" y="6681303"/>
                  <a:pt x="3364982" y="6576108"/>
                  <a:pt x="3399358" y="6469011"/>
                </a:cubicBezTo>
                <a:cubicBezTo>
                  <a:pt x="3408430" y="6439778"/>
                  <a:pt x="3417061" y="6411021"/>
                  <a:pt x="3425650" y="6381333"/>
                </a:cubicBezTo>
                <a:cubicBezTo>
                  <a:pt x="3436256" y="6343653"/>
                  <a:pt x="3448199" y="6304520"/>
                  <a:pt x="3460661" y="6266763"/>
                </a:cubicBezTo>
                <a:cubicBezTo>
                  <a:pt x="3477731" y="6216246"/>
                  <a:pt x="3498530" y="6165579"/>
                  <a:pt x="3518021" y="6117298"/>
                </a:cubicBezTo>
                <a:cubicBezTo>
                  <a:pt x="3530339" y="6087462"/>
                  <a:pt x="3542206" y="6058115"/>
                  <a:pt x="3554035" y="6027832"/>
                </a:cubicBezTo>
                <a:cubicBezTo>
                  <a:pt x="3602956" y="5900128"/>
                  <a:pt x="3640454" y="5766362"/>
                  <a:pt x="3677174" y="5636351"/>
                </a:cubicBezTo>
                <a:cubicBezTo>
                  <a:pt x="3685353" y="5608086"/>
                  <a:pt x="3692308" y="5584047"/>
                  <a:pt x="3698819" y="5560503"/>
                </a:cubicBezTo>
                <a:cubicBezTo>
                  <a:pt x="3699603" y="5556742"/>
                  <a:pt x="3701314" y="5552952"/>
                  <a:pt x="3702094" y="5549194"/>
                </a:cubicBezTo>
                <a:cubicBezTo>
                  <a:pt x="3586407" y="5684227"/>
                  <a:pt x="3491727" y="5855671"/>
                  <a:pt x="3398355" y="6094603"/>
                </a:cubicBezTo>
                <a:cubicBezTo>
                  <a:pt x="3309322" y="6322763"/>
                  <a:pt x="3241029" y="6558474"/>
                  <a:pt x="3193941" y="6798775"/>
                </a:cubicBezTo>
                <a:lnTo>
                  <a:pt x="3184140" y="6858000"/>
                </a:lnTo>
                <a:lnTo>
                  <a:pt x="3099978" y="6858000"/>
                </a:lnTo>
                <a:lnTo>
                  <a:pt x="3101556" y="6843337"/>
                </a:lnTo>
                <a:cubicBezTo>
                  <a:pt x="3144932" y="6479621"/>
                  <a:pt x="3209988" y="6112612"/>
                  <a:pt x="3370162" y="5785550"/>
                </a:cubicBezTo>
                <a:cubicBezTo>
                  <a:pt x="3467073" y="5588398"/>
                  <a:pt x="3627623" y="5538666"/>
                  <a:pt x="3746477" y="5377889"/>
                </a:cubicBezTo>
                <a:cubicBezTo>
                  <a:pt x="3800786" y="5303532"/>
                  <a:pt x="3818424" y="5173820"/>
                  <a:pt x="3863399" y="5087257"/>
                </a:cubicBezTo>
                <a:cubicBezTo>
                  <a:pt x="3894981" y="5026843"/>
                  <a:pt x="3930436" y="4970007"/>
                  <a:pt x="3968712" y="4913989"/>
                </a:cubicBezTo>
                <a:cubicBezTo>
                  <a:pt x="3564505" y="5020029"/>
                  <a:pt x="3170154" y="5174588"/>
                  <a:pt x="2792390" y="5382974"/>
                </a:cubicBezTo>
                <a:cubicBezTo>
                  <a:pt x="2766432" y="5397515"/>
                  <a:pt x="2740950" y="5412509"/>
                  <a:pt x="2714982" y="5427051"/>
                </a:cubicBezTo>
                <a:cubicBezTo>
                  <a:pt x="2773600" y="5623577"/>
                  <a:pt x="2823261" y="5817201"/>
                  <a:pt x="2813361" y="6023912"/>
                </a:cubicBezTo>
                <a:cubicBezTo>
                  <a:pt x="2800935" y="6283826"/>
                  <a:pt x="2738768" y="6546188"/>
                  <a:pt x="2688430" y="6801564"/>
                </a:cubicBezTo>
                <a:cubicBezTo>
                  <a:pt x="2680286" y="6842403"/>
                  <a:pt x="2633415" y="6776749"/>
                  <a:pt x="2629626" y="6763394"/>
                </a:cubicBezTo>
                <a:cubicBezTo>
                  <a:pt x="2507208" y="6357509"/>
                  <a:pt x="2389664" y="5910450"/>
                  <a:pt x="2565328" y="5516399"/>
                </a:cubicBezTo>
                <a:cubicBezTo>
                  <a:pt x="2340344" y="5655334"/>
                  <a:pt x="2126262" y="5810607"/>
                  <a:pt x="1922999" y="5980343"/>
                </a:cubicBezTo>
                <a:cubicBezTo>
                  <a:pt x="1913735" y="6121357"/>
                  <a:pt x="1951823" y="6270268"/>
                  <a:pt x="1950261" y="6405858"/>
                </a:cubicBezTo>
                <a:cubicBezTo>
                  <a:pt x="2095468" y="6403315"/>
                  <a:pt x="2243415" y="6568324"/>
                  <a:pt x="2365554" y="6759107"/>
                </a:cubicBezTo>
                <a:lnTo>
                  <a:pt x="2424142" y="6858000"/>
                </a:lnTo>
                <a:lnTo>
                  <a:pt x="2395994" y="6858000"/>
                </a:lnTo>
                <a:lnTo>
                  <a:pt x="2392863" y="6852964"/>
                </a:lnTo>
                <a:cubicBezTo>
                  <a:pt x="2286592" y="6697030"/>
                  <a:pt x="2128210" y="6530604"/>
                  <a:pt x="2017589" y="6493982"/>
                </a:cubicBezTo>
                <a:cubicBezTo>
                  <a:pt x="2065428" y="6525607"/>
                  <a:pt x="2108651" y="6558340"/>
                  <a:pt x="2147336" y="6594052"/>
                </a:cubicBezTo>
                <a:cubicBezTo>
                  <a:pt x="2168131" y="6613249"/>
                  <a:pt x="2188032" y="6633414"/>
                  <a:pt x="2207047" y="6654540"/>
                </a:cubicBezTo>
                <a:cubicBezTo>
                  <a:pt x="2240670" y="6691852"/>
                  <a:pt x="2268864" y="6733110"/>
                  <a:pt x="2299106" y="6778931"/>
                </a:cubicBezTo>
                <a:lnTo>
                  <a:pt x="2314430" y="6801144"/>
                </a:lnTo>
                <a:lnTo>
                  <a:pt x="2352406" y="6858000"/>
                </a:lnTo>
                <a:lnTo>
                  <a:pt x="2314492" y="6858000"/>
                </a:lnTo>
                <a:lnTo>
                  <a:pt x="2288095" y="6818030"/>
                </a:lnTo>
                <a:lnTo>
                  <a:pt x="2272768" y="6795822"/>
                </a:lnTo>
                <a:cubicBezTo>
                  <a:pt x="2242565" y="6750921"/>
                  <a:pt x="2214890" y="6711042"/>
                  <a:pt x="2182715" y="6675071"/>
                </a:cubicBezTo>
                <a:cubicBezTo>
                  <a:pt x="2139301" y="6626043"/>
                  <a:pt x="2090046" y="6582375"/>
                  <a:pt x="2032061" y="6541380"/>
                </a:cubicBezTo>
                <a:cubicBezTo>
                  <a:pt x="2113005" y="6632219"/>
                  <a:pt x="2185837" y="6729905"/>
                  <a:pt x="2257220" y="6826257"/>
                </a:cubicBezTo>
                <a:lnTo>
                  <a:pt x="2281324" y="6858000"/>
                </a:lnTo>
                <a:lnTo>
                  <a:pt x="2242860" y="6858000"/>
                </a:lnTo>
                <a:lnTo>
                  <a:pt x="2232818" y="6844926"/>
                </a:lnTo>
                <a:cubicBezTo>
                  <a:pt x="2156524" y="6742256"/>
                  <a:pt x="2077809" y="6637351"/>
                  <a:pt x="1990172" y="6542121"/>
                </a:cubicBezTo>
                <a:cubicBezTo>
                  <a:pt x="2025229" y="6615236"/>
                  <a:pt x="2072239" y="6690202"/>
                  <a:pt x="2124090" y="6761017"/>
                </a:cubicBezTo>
                <a:lnTo>
                  <a:pt x="2200380" y="6858000"/>
                </a:lnTo>
                <a:lnTo>
                  <a:pt x="2147507" y="6858000"/>
                </a:lnTo>
                <a:lnTo>
                  <a:pt x="2070668" y="6761520"/>
                </a:lnTo>
                <a:cubicBezTo>
                  <a:pt x="2050397" y="6732060"/>
                  <a:pt x="1955949" y="6524860"/>
                  <a:pt x="1975142" y="6585570"/>
                </a:cubicBezTo>
                <a:cubicBezTo>
                  <a:pt x="1998651" y="6661010"/>
                  <a:pt x="2025657" y="6736543"/>
                  <a:pt x="2050035" y="6813345"/>
                </a:cubicBezTo>
                <a:lnTo>
                  <a:pt x="2063025" y="6858000"/>
                </a:lnTo>
                <a:lnTo>
                  <a:pt x="2021675" y="6858000"/>
                </a:lnTo>
                <a:lnTo>
                  <a:pt x="2019308" y="6847118"/>
                </a:lnTo>
                <a:cubicBezTo>
                  <a:pt x="1994223" y="6748278"/>
                  <a:pt x="1963999" y="6650518"/>
                  <a:pt x="1938835" y="6551160"/>
                </a:cubicBezTo>
                <a:cubicBezTo>
                  <a:pt x="1929908" y="6619047"/>
                  <a:pt x="1941143" y="6690322"/>
                  <a:pt x="1953230" y="6759699"/>
                </a:cubicBezTo>
                <a:lnTo>
                  <a:pt x="1956763" y="6778191"/>
                </a:lnTo>
                <a:lnTo>
                  <a:pt x="1967925" y="6858000"/>
                </a:lnTo>
                <a:lnTo>
                  <a:pt x="1936622" y="6858000"/>
                </a:lnTo>
                <a:lnTo>
                  <a:pt x="1926261" y="6784064"/>
                </a:lnTo>
                <a:lnTo>
                  <a:pt x="1922724" y="6765577"/>
                </a:lnTo>
                <a:cubicBezTo>
                  <a:pt x="1915473" y="6723948"/>
                  <a:pt x="1907737" y="6681875"/>
                  <a:pt x="1904650" y="6639616"/>
                </a:cubicBezTo>
                <a:lnTo>
                  <a:pt x="1885273" y="6858000"/>
                </a:lnTo>
                <a:lnTo>
                  <a:pt x="1854363" y="6858000"/>
                </a:lnTo>
                <a:lnTo>
                  <a:pt x="1880391" y="6603796"/>
                </a:lnTo>
                <a:cubicBezTo>
                  <a:pt x="1857032" y="6636864"/>
                  <a:pt x="1833268" y="6671346"/>
                  <a:pt x="1818273" y="6715729"/>
                </a:cubicBezTo>
                <a:cubicBezTo>
                  <a:pt x="1804852" y="6755735"/>
                  <a:pt x="1797634" y="6798725"/>
                  <a:pt x="1794691" y="6843239"/>
                </a:cubicBezTo>
                <a:lnTo>
                  <a:pt x="1794914" y="6858000"/>
                </a:lnTo>
                <a:lnTo>
                  <a:pt x="1746128" y="6858000"/>
                </a:lnTo>
                <a:lnTo>
                  <a:pt x="1753934" y="6724796"/>
                </a:lnTo>
                <a:cubicBezTo>
                  <a:pt x="1761216" y="6674140"/>
                  <a:pt x="1773366" y="6623443"/>
                  <a:pt x="1792053" y="6572396"/>
                </a:cubicBezTo>
                <a:cubicBezTo>
                  <a:pt x="1831929" y="6463223"/>
                  <a:pt x="1865036" y="6394363"/>
                  <a:pt x="1862248" y="6266397"/>
                </a:cubicBezTo>
                <a:cubicBezTo>
                  <a:pt x="1860953" y="6187277"/>
                  <a:pt x="1859762" y="6110946"/>
                  <a:pt x="1862250" y="6033531"/>
                </a:cubicBezTo>
                <a:cubicBezTo>
                  <a:pt x="1629459" y="6233327"/>
                  <a:pt x="1412286" y="6451119"/>
                  <a:pt x="1211999" y="6683610"/>
                </a:cubicBezTo>
                <a:cubicBezTo>
                  <a:pt x="1212594" y="6686848"/>
                  <a:pt x="1213637" y="6689601"/>
                  <a:pt x="1213266" y="6691947"/>
                </a:cubicBezTo>
                <a:cubicBezTo>
                  <a:pt x="1207239" y="6745048"/>
                  <a:pt x="1203941" y="6797982"/>
                  <a:pt x="1203370" y="6850676"/>
                </a:cubicBezTo>
                <a:lnTo>
                  <a:pt x="1203671" y="6858000"/>
                </a:lnTo>
                <a:lnTo>
                  <a:pt x="1143180" y="6858000"/>
                </a:lnTo>
                <a:lnTo>
                  <a:pt x="1142176" y="6766045"/>
                </a:lnTo>
                <a:lnTo>
                  <a:pt x="1067484" y="6858000"/>
                </a:lnTo>
                <a:lnTo>
                  <a:pt x="953928" y="6858000"/>
                </a:lnTo>
                <a:lnTo>
                  <a:pt x="959715" y="6850185"/>
                </a:lnTo>
                <a:cubicBezTo>
                  <a:pt x="1122351" y="6642955"/>
                  <a:pt x="1297493" y="6445464"/>
                  <a:pt x="1483788" y="6259174"/>
                </a:cubicBezTo>
                <a:cubicBezTo>
                  <a:pt x="1354519" y="6252700"/>
                  <a:pt x="1219786" y="6272526"/>
                  <a:pt x="1100671" y="6252137"/>
                </a:cubicBezTo>
                <a:cubicBezTo>
                  <a:pt x="1097473" y="6253667"/>
                  <a:pt x="1093344" y="6255226"/>
                  <a:pt x="1090144" y="6256748"/>
                </a:cubicBezTo>
                <a:cubicBezTo>
                  <a:pt x="1093160" y="6262221"/>
                  <a:pt x="1095726" y="6268172"/>
                  <a:pt x="1095872" y="6271892"/>
                </a:cubicBezTo>
                <a:cubicBezTo>
                  <a:pt x="1117034" y="6614754"/>
                  <a:pt x="501310" y="6765589"/>
                  <a:pt x="262785" y="6845450"/>
                </a:cubicBezTo>
                <a:cubicBezTo>
                  <a:pt x="240730" y="6852851"/>
                  <a:pt x="197167" y="6788461"/>
                  <a:pt x="209968" y="6770713"/>
                </a:cubicBezTo>
                <a:cubicBezTo>
                  <a:pt x="383281" y="6527661"/>
                  <a:pt x="615742" y="6377713"/>
                  <a:pt x="873460" y="6253768"/>
                </a:cubicBezTo>
                <a:cubicBezTo>
                  <a:pt x="626943" y="6191900"/>
                  <a:pt x="365733" y="5960633"/>
                  <a:pt x="192686" y="5849257"/>
                </a:cubicBezTo>
                <a:cubicBezTo>
                  <a:pt x="116185" y="5799690"/>
                  <a:pt x="52073" y="5754165"/>
                  <a:pt x="4696" y="5697668"/>
                </a:cubicBezTo>
                <a:lnTo>
                  <a:pt x="0" y="5689984"/>
                </a:lnTo>
                <a:lnTo>
                  <a:pt x="0" y="5513472"/>
                </a:lnTo>
                <a:lnTo>
                  <a:pt x="174101" y="5620277"/>
                </a:lnTo>
                <a:cubicBezTo>
                  <a:pt x="413334" y="5759164"/>
                  <a:pt x="660435" y="5885160"/>
                  <a:pt x="891800" y="6036935"/>
                </a:cubicBezTo>
                <a:cubicBezTo>
                  <a:pt x="944884" y="6071606"/>
                  <a:pt x="1012106" y="6145300"/>
                  <a:pt x="1072219" y="6169443"/>
                </a:cubicBezTo>
                <a:cubicBezTo>
                  <a:pt x="1072700" y="6169886"/>
                  <a:pt x="1073629" y="6169850"/>
                  <a:pt x="1074117" y="6170301"/>
                </a:cubicBezTo>
                <a:cubicBezTo>
                  <a:pt x="1077423" y="6171567"/>
                  <a:pt x="1080285" y="6173315"/>
                  <a:pt x="1083114" y="6174131"/>
                </a:cubicBezTo>
                <a:cubicBezTo>
                  <a:pt x="1205686" y="6211148"/>
                  <a:pt x="1403553" y="6162717"/>
                  <a:pt x="1543010" y="6191140"/>
                </a:cubicBezTo>
                <a:cubicBezTo>
                  <a:pt x="1545352" y="6191516"/>
                  <a:pt x="1548218" y="6193258"/>
                  <a:pt x="1551080" y="6195006"/>
                </a:cubicBezTo>
                <a:cubicBezTo>
                  <a:pt x="1796784" y="5956970"/>
                  <a:pt x="2061981" y="5740521"/>
                  <a:pt x="2345443" y="5549882"/>
                </a:cubicBezTo>
                <a:cubicBezTo>
                  <a:pt x="2141371" y="5547786"/>
                  <a:pt x="1930334" y="5604666"/>
                  <a:pt x="1721499" y="5599969"/>
                </a:cubicBezTo>
                <a:cubicBezTo>
                  <a:pt x="1398951" y="5593309"/>
                  <a:pt x="1081337" y="5547329"/>
                  <a:pt x="767716" y="5472768"/>
                </a:cubicBezTo>
                <a:cubicBezTo>
                  <a:pt x="753133" y="5469162"/>
                  <a:pt x="700946" y="5398599"/>
                  <a:pt x="722147" y="5393091"/>
                </a:cubicBezTo>
                <a:cubicBezTo>
                  <a:pt x="968781" y="5329673"/>
                  <a:pt x="1232259" y="5326588"/>
                  <a:pt x="1485552" y="5313202"/>
                </a:cubicBezTo>
                <a:cubicBezTo>
                  <a:pt x="1722589" y="5300930"/>
                  <a:pt x="1934026" y="5312502"/>
                  <a:pt x="2143004" y="5402420"/>
                </a:cubicBezTo>
                <a:cubicBezTo>
                  <a:pt x="2072259" y="5321879"/>
                  <a:pt x="2001915" y="5239927"/>
                  <a:pt x="1933391" y="5156971"/>
                </a:cubicBezTo>
                <a:cubicBezTo>
                  <a:pt x="1884964" y="5098829"/>
                  <a:pt x="1830279" y="5047453"/>
                  <a:pt x="1827118" y="4968410"/>
                </a:cubicBezTo>
                <a:cubicBezTo>
                  <a:pt x="1826899" y="4962830"/>
                  <a:pt x="1831287" y="4956131"/>
                  <a:pt x="1837349" y="4956357"/>
                </a:cubicBezTo>
                <a:cubicBezTo>
                  <a:pt x="1954786" y="4958180"/>
                  <a:pt x="2095955" y="5099243"/>
                  <a:pt x="2162835" y="5187853"/>
                </a:cubicBezTo>
                <a:cubicBezTo>
                  <a:pt x="2223806" y="5268314"/>
                  <a:pt x="2261117" y="5362764"/>
                  <a:pt x="2257167" y="5462123"/>
                </a:cubicBezTo>
                <a:cubicBezTo>
                  <a:pt x="2258619" y="5463463"/>
                  <a:pt x="2260110" y="5465731"/>
                  <a:pt x="2261598" y="5467998"/>
                </a:cubicBezTo>
                <a:cubicBezTo>
                  <a:pt x="2319293" y="5466627"/>
                  <a:pt x="2377620" y="5469418"/>
                  <a:pt x="2437177" y="5479608"/>
                </a:cubicBezTo>
                <a:cubicBezTo>
                  <a:pt x="2440002" y="5480429"/>
                  <a:pt x="2442387" y="5481726"/>
                  <a:pt x="2445247" y="5483476"/>
                </a:cubicBezTo>
                <a:cubicBezTo>
                  <a:pt x="2542410" y="5420910"/>
                  <a:pt x="2642483" y="5361023"/>
                  <a:pt x="2743626" y="5304819"/>
                </a:cubicBezTo>
                <a:cubicBezTo>
                  <a:pt x="2843877" y="5249576"/>
                  <a:pt x="2945694" y="5198471"/>
                  <a:pt x="3048102" y="5150595"/>
                </a:cubicBezTo>
                <a:cubicBezTo>
                  <a:pt x="2585795" y="5154639"/>
                  <a:pt x="2153807" y="4996795"/>
                  <a:pt x="1799414" y="4694732"/>
                </a:cubicBezTo>
                <a:cubicBezTo>
                  <a:pt x="1791709" y="4688523"/>
                  <a:pt x="1742423" y="4620635"/>
                  <a:pt x="1771735" y="4619929"/>
                </a:cubicBezTo>
                <a:cubicBezTo>
                  <a:pt x="2256142" y="4609405"/>
                  <a:pt x="2784409" y="4670721"/>
                  <a:pt x="3104273" y="5076159"/>
                </a:cubicBezTo>
                <a:cubicBezTo>
                  <a:pt x="3108183" y="5080663"/>
                  <a:pt x="3110711" y="5085686"/>
                  <a:pt x="3113245" y="5090705"/>
                </a:cubicBezTo>
                <a:cubicBezTo>
                  <a:pt x="3118189" y="5097958"/>
                  <a:pt x="3122727" y="5106622"/>
                  <a:pt x="3126294" y="5114400"/>
                </a:cubicBezTo>
                <a:cubicBezTo>
                  <a:pt x="3390302" y="4996262"/>
                  <a:pt x="3661785" y="4902036"/>
                  <a:pt x="3937433" y="4830473"/>
                </a:cubicBezTo>
                <a:cubicBezTo>
                  <a:pt x="3836176" y="4732523"/>
                  <a:pt x="3721785" y="4620668"/>
                  <a:pt x="3590475" y="4597974"/>
                </a:cubicBezTo>
                <a:cubicBezTo>
                  <a:pt x="3435249" y="4571111"/>
                  <a:pt x="3264279" y="4616605"/>
                  <a:pt x="3100264" y="4579845"/>
                </a:cubicBezTo>
                <a:cubicBezTo>
                  <a:pt x="2787310" y="4510393"/>
                  <a:pt x="2468738" y="4370372"/>
                  <a:pt x="2183576" y="4227150"/>
                </a:cubicBezTo>
                <a:cubicBezTo>
                  <a:pt x="2170260" y="4220226"/>
                  <a:pt x="2115765" y="4150220"/>
                  <a:pt x="2151029" y="4146947"/>
                </a:cubicBezTo>
                <a:cubicBezTo>
                  <a:pt x="2677991" y="4094203"/>
                  <a:pt x="3159089" y="4117356"/>
                  <a:pt x="3563434" y="4469115"/>
                </a:cubicBezTo>
                <a:lnTo>
                  <a:pt x="3177952" y="3657386"/>
                </a:lnTo>
                <a:cubicBezTo>
                  <a:pt x="3171337" y="3643210"/>
                  <a:pt x="3161442" y="3605414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646545" y="4229668"/>
                  <a:pt x="3658964" y="4353983"/>
                  <a:pt x="3626636" y="4512230"/>
                </a:cubicBezTo>
                <a:cubicBezTo>
                  <a:pt x="3635603" y="4515129"/>
                  <a:pt x="3644081" y="4517586"/>
                  <a:pt x="3653088" y="4521417"/>
                </a:cubicBezTo>
                <a:cubicBezTo>
                  <a:pt x="3765052" y="4572828"/>
                  <a:pt x="3892199" y="4724230"/>
                  <a:pt x="3988128" y="4817267"/>
                </a:cubicBezTo>
                <a:cubicBezTo>
                  <a:pt x="4265269" y="4747971"/>
                  <a:pt x="4547054" y="4701774"/>
                  <a:pt x="4830582" y="4676000"/>
                </a:cubicBezTo>
                <a:lnTo>
                  <a:pt x="4830100" y="4675554"/>
                </a:lnTo>
                <a:cubicBezTo>
                  <a:pt x="4727027" y="4369030"/>
                  <a:pt x="4271973" y="4333199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5134" y="3515099"/>
                  <a:pt x="3391592" y="3444385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97168" y="4091520"/>
                  <a:pt x="4760991" y="4228417"/>
                  <a:pt x="4781371" y="4458604"/>
                </a:cubicBezTo>
                <a:cubicBezTo>
                  <a:pt x="4781562" y="4463257"/>
                  <a:pt x="4780772" y="4467014"/>
                  <a:pt x="4780440" y="4470290"/>
                </a:cubicBezTo>
                <a:cubicBezTo>
                  <a:pt x="4830364" y="4519056"/>
                  <a:pt x="4870983" y="4579844"/>
                  <a:pt x="4898954" y="4662092"/>
                </a:cubicBezTo>
                <a:cubicBezTo>
                  <a:pt x="4900480" y="4665288"/>
                  <a:pt x="4900107" y="4667630"/>
                  <a:pt x="4900699" y="4670867"/>
                </a:cubicBezTo>
                <a:cubicBezTo>
                  <a:pt x="5170915" y="4649815"/>
                  <a:pt x="5442360" y="4647817"/>
                  <a:pt x="5714511" y="4663483"/>
                </a:cubicBezTo>
                <a:cubicBezTo>
                  <a:pt x="5651495" y="4555157"/>
                  <a:pt x="5582088" y="4449879"/>
                  <a:pt x="5464793" y="4393556"/>
                </a:cubicBezTo>
                <a:cubicBezTo>
                  <a:pt x="5463384" y="4393148"/>
                  <a:pt x="5462860" y="4391770"/>
                  <a:pt x="5461897" y="4390879"/>
                </a:cubicBezTo>
                <a:cubicBezTo>
                  <a:pt x="4970387" y="4293633"/>
                  <a:pt x="4556299" y="367493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1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cubicBezTo>
                  <a:pt x="10068034" y="4289020"/>
                  <a:pt x="10235704" y="4406341"/>
                  <a:pt x="10395379" y="4531843"/>
                </a:cubicBezTo>
                <a:cubicBezTo>
                  <a:pt x="10227815" y="4223610"/>
                  <a:pt x="10104867" y="3926696"/>
                  <a:pt x="10225980" y="3561061"/>
                </a:cubicBezTo>
                <a:cubicBezTo>
                  <a:pt x="10233239" y="3539559"/>
                  <a:pt x="10303382" y="3509255"/>
                  <a:pt x="10314210" y="3538353"/>
                </a:cubicBezTo>
                <a:cubicBezTo>
                  <a:pt x="10408734" y="3779872"/>
                  <a:pt x="10497596" y="4023472"/>
                  <a:pt x="10573663" y="4271430"/>
                </a:cubicBezTo>
                <a:cubicBezTo>
                  <a:pt x="10618238" y="4415363"/>
                  <a:pt x="10653304" y="4549296"/>
                  <a:pt x="10583736" y="4688819"/>
                </a:cubicBezTo>
                <a:cubicBezTo>
                  <a:pt x="10685909" y="4776757"/>
                  <a:pt x="10784700" y="4869157"/>
                  <a:pt x="10880472" y="4966558"/>
                </a:cubicBezTo>
                <a:cubicBezTo>
                  <a:pt x="10849056" y="4499967"/>
                  <a:pt x="11034230" y="4066538"/>
                  <a:pt x="11231212" y="3645474"/>
                </a:cubicBezTo>
                <a:cubicBezTo>
                  <a:pt x="11242138" y="3622394"/>
                  <a:pt x="11319709" y="3598841"/>
                  <a:pt x="11317765" y="3638405"/>
                </a:cubicBezTo>
                <a:cubicBezTo>
                  <a:pt x="11295958" y="4125233"/>
                  <a:pt x="11372236" y="4676562"/>
                  <a:pt x="10982911" y="5051260"/>
                </a:cubicBezTo>
                <a:cubicBezTo>
                  <a:pt x="10979389" y="5054277"/>
                  <a:pt x="10974419" y="5057456"/>
                  <a:pt x="10968747" y="5059552"/>
                </a:cubicBezTo>
                <a:cubicBezTo>
                  <a:pt x="11069120" y="5167803"/>
                  <a:pt x="11166116" y="5280511"/>
                  <a:pt x="11258020" y="5401078"/>
                </a:cubicBezTo>
                <a:cubicBezTo>
                  <a:pt x="11414501" y="5606795"/>
                  <a:pt x="11558425" y="5822089"/>
                  <a:pt x="11688741" y="6045312"/>
                </a:cubicBezTo>
                <a:cubicBezTo>
                  <a:pt x="11728326" y="5923422"/>
                  <a:pt x="11744133" y="5789920"/>
                  <a:pt x="11794425" y="5681109"/>
                </a:cubicBezTo>
                <a:cubicBezTo>
                  <a:pt x="11793785" y="5677682"/>
                  <a:pt x="11793359" y="5673360"/>
                  <a:pt x="11792727" y="5669934"/>
                </a:cubicBezTo>
                <a:cubicBezTo>
                  <a:pt x="11786706" y="5671483"/>
                  <a:pt x="11780344" y="5672486"/>
                  <a:pt x="11776744" y="5671723"/>
                </a:cubicBezTo>
                <a:cubicBezTo>
                  <a:pt x="11442886" y="5608574"/>
                  <a:pt x="11457436" y="4983823"/>
                  <a:pt x="11442546" y="4736592"/>
                </a:cubicBezTo>
                <a:cubicBezTo>
                  <a:pt x="11441155" y="4713728"/>
                  <a:pt x="11514076" y="4687776"/>
                  <a:pt x="11527771" y="4704317"/>
                </a:cubicBezTo>
                <a:cubicBezTo>
                  <a:pt x="11715804" y="4928943"/>
                  <a:pt x="11799388" y="5187422"/>
                  <a:pt x="11851542" y="5463703"/>
                </a:cubicBezTo>
                <a:cubicBezTo>
                  <a:pt x="11913004" y="5353500"/>
                  <a:pt x="12015977" y="5250086"/>
                  <a:pt x="12122505" y="5156948"/>
                </a:cubicBezTo>
                <a:lnTo>
                  <a:pt x="12192002" y="5098973"/>
                </a:lnTo>
                <a:lnTo>
                  <a:pt x="12192001" y="5160062"/>
                </a:lnTo>
                <a:lnTo>
                  <a:pt x="12155105" y="5191181"/>
                </a:lnTo>
                <a:cubicBezTo>
                  <a:pt x="12056052" y="5282318"/>
                  <a:pt x="11965498" y="5385071"/>
                  <a:pt x="11918903" y="5491132"/>
                </a:cubicBezTo>
                <a:cubicBezTo>
                  <a:pt x="11960691" y="5426848"/>
                  <a:pt x="12011970" y="5370101"/>
                  <a:pt x="12067554" y="5317498"/>
                </a:cubicBezTo>
                <a:lnTo>
                  <a:pt x="12192001" y="5211391"/>
                </a:lnTo>
                <a:lnTo>
                  <a:pt x="12192001" y="5251558"/>
                </a:lnTo>
                <a:lnTo>
                  <a:pt x="12087498" y="5340764"/>
                </a:lnTo>
                <a:cubicBezTo>
                  <a:pt x="12032329" y="5393102"/>
                  <a:pt x="11981742" y="5449408"/>
                  <a:pt x="11941335" y="5512809"/>
                </a:cubicBezTo>
                <a:cubicBezTo>
                  <a:pt x="11925082" y="5538523"/>
                  <a:pt x="11910985" y="5565169"/>
                  <a:pt x="11898139" y="5592553"/>
                </a:cubicBezTo>
                <a:cubicBezTo>
                  <a:pt x="11945914" y="5558922"/>
                  <a:pt x="11992854" y="5522778"/>
                  <a:pt x="12037359" y="5482816"/>
                </a:cubicBezTo>
                <a:lnTo>
                  <a:pt x="12192001" y="5330890"/>
                </a:lnTo>
                <a:lnTo>
                  <a:pt x="12192001" y="5402911"/>
                </a:lnTo>
                <a:lnTo>
                  <a:pt x="12054488" y="5533939"/>
                </a:lnTo>
                <a:cubicBezTo>
                  <a:pt x="12007570" y="5576210"/>
                  <a:pt x="11919625" y="5622495"/>
                  <a:pt x="11880977" y="5674040"/>
                </a:cubicBezTo>
                <a:cubicBezTo>
                  <a:pt x="11880428" y="5674391"/>
                  <a:pt x="11880223" y="5675288"/>
                  <a:pt x="11879666" y="5675644"/>
                </a:cubicBezTo>
                <a:cubicBezTo>
                  <a:pt x="11877599" y="5678494"/>
                  <a:pt x="11875186" y="5680803"/>
                  <a:pt x="11873674" y="5683306"/>
                </a:cubicBezTo>
                <a:cubicBezTo>
                  <a:pt x="11806563" y="5791374"/>
                  <a:pt x="11801847" y="5992131"/>
                  <a:pt x="11738608" y="6118417"/>
                </a:cubicBezTo>
                <a:cubicBezTo>
                  <a:pt x="11737642" y="6120562"/>
                  <a:pt x="11735234" y="6122876"/>
                  <a:pt x="11732820" y="6125184"/>
                </a:cubicBezTo>
                <a:cubicBezTo>
                  <a:pt x="11856220" y="6344593"/>
                  <a:pt x="11965159" y="6571523"/>
                  <a:pt x="12058063" y="6805045"/>
                </a:cubicBezTo>
                <a:lnTo>
                  <a:pt x="12077722" y="6857999"/>
                </a:lnTo>
                <a:lnTo>
                  <a:pt x="11980831" y="6857999"/>
                </a:lnTo>
                <a:lnTo>
                  <a:pt x="11842370" y="6532596"/>
                </a:lnTo>
                <a:lnTo>
                  <a:pt x="11807118" y="6461642"/>
                </a:lnTo>
                <a:cubicBezTo>
                  <a:pt x="11675874" y="6190726"/>
                  <a:pt x="11523363" y="5930353"/>
                  <a:pt x="11352410" y="5682534"/>
                </a:cubicBezTo>
                <a:cubicBezTo>
                  <a:pt x="11349154" y="5682314"/>
                  <a:pt x="11346248" y="5682642"/>
                  <a:pt x="11344098" y="5681717"/>
                </a:cubicBezTo>
                <a:cubicBezTo>
                  <a:pt x="11146884" y="5607050"/>
                  <a:pt x="10940954" y="5574737"/>
                  <a:pt x="10730809" y="5585749"/>
                </a:cubicBezTo>
                <a:cubicBezTo>
                  <a:pt x="10726045" y="5588034"/>
                  <a:pt x="10720166" y="5591021"/>
                  <a:pt x="10713050" y="5593271"/>
                </a:cubicBezTo>
                <a:cubicBezTo>
                  <a:pt x="10300570" y="5732161"/>
                  <a:pt x="9845774" y="5640588"/>
                  <a:pt x="9420192" y="5692050"/>
                </a:cubicBezTo>
                <a:cubicBezTo>
                  <a:pt x="9405112" y="5694029"/>
                  <a:pt x="9380308" y="5686903"/>
                  <a:pt x="9404066" y="5671708"/>
                </a:cubicBezTo>
                <a:cubicBezTo>
                  <a:pt x="9811305" y="5415077"/>
                  <a:pt x="10269729" y="5333413"/>
                  <a:pt x="10712309" y="5538562"/>
                </a:cubicBezTo>
                <a:cubicBezTo>
                  <a:pt x="10909559" y="5522006"/>
                  <a:pt x="11103888" y="5541041"/>
                  <a:pt x="11291486" y="5595804"/>
                </a:cubicBezTo>
                <a:cubicBezTo>
                  <a:pt x="11253937" y="5543176"/>
                  <a:pt x="11215832" y="5490905"/>
                  <a:pt x="11176624" y="5439340"/>
                </a:cubicBezTo>
                <a:cubicBezTo>
                  <a:pt x="11019444" y="5232532"/>
                  <a:pt x="10848144" y="5046247"/>
                  <a:pt x="10665962" y="4874588"/>
                </a:cubicBezTo>
                <a:cubicBezTo>
                  <a:pt x="10659400" y="4876493"/>
                  <a:pt x="10653378" y="4878043"/>
                  <a:pt x="10647017" y="4879047"/>
                </a:cubicBezTo>
                <a:cubicBezTo>
                  <a:pt x="10469841" y="4937947"/>
                  <a:pt x="10294852" y="4989315"/>
                  <a:pt x="10107096" y="4989072"/>
                </a:cubicBezTo>
                <a:cubicBezTo>
                  <a:pt x="9884392" y="4988955"/>
                  <a:pt x="9658777" y="4947776"/>
                  <a:pt x="9439953" y="4909921"/>
                </a:cubicBezTo>
                <a:cubicBezTo>
                  <a:pt x="9408584" y="4904693"/>
                  <a:pt x="9464056" y="4874580"/>
                  <a:pt x="9470279" y="4872131"/>
                </a:cubicBezTo>
                <a:cubicBezTo>
                  <a:pt x="9777078" y="4772480"/>
                  <a:pt x="10227985" y="4680296"/>
                  <a:pt x="10565024" y="4781269"/>
                </a:cubicBezTo>
                <a:cubicBezTo>
                  <a:pt x="10362949" y="4601638"/>
                  <a:pt x="10148128" y="4438593"/>
                  <a:pt x="9922490" y="4287833"/>
                </a:cubicBezTo>
                <a:cubicBezTo>
                  <a:pt x="9921938" y="4288186"/>
                  <a:pt x="9921032" y="4287993"/>
                  <a:pt x="9920481" y="4288346"/>
                </a:cubicBezTo>
                <a:cubicBezTo>
                  <a:pt x="9919033" y="4288508"/>
                  <a:pt x="9917026" y="4289026"/>
                  <a:pt x="9916127" y="4288836"/>
                </a:cubicBezTo>
                <a:cubicBezTo>
                  <a:pt x="9902906" y="4288860"/>
                  <a:pt x="9795895" y="4364971"/>
                  <a:pt x="9791125" y="4367248"/>
                </a:cubicBezTo>
                <a:cubicBezTo>
                  <a:pt x="9707175" y="4406384"/>
                  <a:pt x="9617775" y="4432133"/>
                  <a:pt x="9528364" y="4451767"/>
                </a:cubicBezTo>
                <a:cubicBezTo>
                  <a:pt x="9228232" y="4518029"/>
                  <a:pt x="8927622" y="4526349"/>
                  <a:pt x="8629850" y="4613329"/>
                </a:cubicBezTo>
                <a:cubicBezTo>
                  <a:pt x="8609591" y="4619390"/>
                  <a:pt x="8554225" y="4618011"/>
                  <a:pt x="8600239" y="4596243"/>
                </a:cubicBezTo>
                <a:cubicBezTo>
                  <a:pt x="8928850" y="4438196"/>
                  <a:pt x="9367700" y="4136057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0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0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6" y="2637633"/>
                </a:cubicBezTo>
                <a:cubicBezTo>
                  <a:pt x="5803017" y="2582794"/>
                  <a:pt x="5810097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4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4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278852" y="4250311"/>
                  <a:pt x="915356" y="4600566"/>
                  <a:pt x="542867" y="4944092"/>
                </a:cubicBezTo>
                <a:cubicBezTo>
                  <a:pt x="521291" y="4964055"/>
                  <a:pt x="503482" y="4879596"/>
                  <a:pt x="515800" y="4862180"/>
                </a:cubicBezTo>
                <a:cubicBezTo>
                  <a:pt x="664236" y="4650055"/>
                  <a:pt x="747224" y="4402666"/>
                  <a:pt x="909145" y="4199225"/>
                </a:cubicBez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458381" y="4190213"/>
                  <a:pt x="284593" y="4292005"/>
                  <a:pt x="112563" y="4396952"/>
                </a:cubicBezTo>
                <a:lnTo>
                  <a:pt x="0" y="4466006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0" y="891331"/>
                </a:cubicBezTo>
                <a:cubicBezTo>
                  <a:pt x="5712973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5" y="246988"/>
                  <a:pt x="5760847" y="254734"/>
                  <a:pt x="5736947" y="261367"/>
                </a:cubicBezTo>
                <a:cubicBezTo>
                  <a:pt x="5638132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7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1" y="231951"/>
                </a:cubicBezTo>
                <a:cubicBezTo>
                  <a:pt x="5794994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3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0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6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6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7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2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1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1B0960C-BBF1-A534-C404-7E2CDE0E9A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888"/>
          <a:stretch/>
        </p:blipFill>
        <p:spPr>
          <a:xfrm>
            <a:off x="457200" y="457200"/>
            <a:ext cx="11277599" cy="5943599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8876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0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12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E031D0B-86C6-6EEC-4B0A-870FA3208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anchor="t">
            <a:normAutofit/>
          </a:bodyPr>
          <a:lstStyle/>
          <a:p>
            <a:r>
              <a:rPr lang="es-ES" sz="3600">
                <a:solidFill>
                  <a:srgbClr val="FFFFFF"/>
                </a:solidFill>
                <a:ea typeface="Calibri Light"/>
                <a:cs typeface="Calibri Light"/>
              </a:rPr>
              <a:t>Problemática:</a:t>
            </a:r>
            <a:endParaRPr lang="es-ES" sz="360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B8EFDB-6D49-2503-D0E7-45E94BA1FC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98993" y="1412489"/>
            <a:ext cx="5841042" cy="17744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ES" sz="2000">
                <a:ea typeface="+mn-lt"/>
                <a:cs typeface="+mn-lt"/>
              </a:rPr>
              <a:t>Comprender los Factores que Influyen en los Resultados de los Partidos y Evaluar la Relación con las Cuotas de Apuestas en Tres Casas Diferentes</a:t>
            </a:r>
            <a:endParaRPr lang="es-ES" sz="2000">
              <a:cs typeface="Calibri"/>
            </a:endParaRPr>
          </a:p>
          <a:p>
            <a:endParaRPr lang="es-ES" sz="2000">
              <a:cs typeface="Calibri"/>
            </a:endParaRPr>
          </a:p>
        </p:txBody>
      </p:sp>
      <p:pic>
        <p:nvPicPr>
          <p:cNvPr id="2050" name="Picture 2" descr="Premier League - Wikipedia">
            <a:extLst>
              <a:ext uri="{FF2B5EF4-FFF2-40B4-BE49-F238E27FC236}">
                <a16:creationId xmlns:a16="http://schemas.microsoft.com/office/drawing/2014/main" id="{20ED504C-8E96-ADFB-4040-97AF87613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237" y="2792416"/>
            <a:ext cx="5320553" cy="223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8500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4B8828-8D75-2F25-BAE8-E23DEC6150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63" r="18983" b="6250"/>
          <a:stretch/>
        </p:blipFill>
        <p:spPr>
          <a:xfrm>
            <a:off x="2485633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D1667F4-1EE3-8FDF-0450-145210996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Solución Tecnológica: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49BB48-7B6D-5374-9BE1-DF9265E25A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434201"/>
            <a:ext cx="3822189" cy="3742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/>
              <a:t>Como </a:t>
            </a:r>
            <a:r>
              <a:rPr lang="en-US" sz="2000" err="1"/>
              <a:t>equipo</a:t>
            </a:r>
            <a:r>
              <a:rPr lang="en-US" sz="2000"/>
              <a:t> </a:t>
            </a:r>
            <a:r>
              <a:rPr lang="en-US" sz="2000" err="1"/>
              <a:t>brindamos</a:t>
            </a:r>
            <a:r>
              <a:rPr lang="en-US" sz="2000"/>
              <a:t> la </a:t>
            </a:r>
            <a:r>
              <a:rPr lang="en-US" sz="2000" err="1"/>
              <a:t>siguiente</a:t>
            </a:r>
            <a:r>
              <a:rPr lang="en-US" sz="2000"/>
              <a:t> </a:t>
            </a:r>
            <a:r>
              <a:rPr lang="en-US" sz="2000" err="1"/>
              <a:t>solución</a:t>
            </a:r>
            <a:r>
              <a:rPr lang="en-US" sz="2000"/>
              <a:t>:</a:t>
            </a:r>
            <a:endParaRPr lang="es-ES"/>
          </a:p>
          <a:p>
            <a:r>
              <a:rPr lang="en-US" sz="2000"/>
              <a:t>Un </a:t>
            </a:r>
            <a:r>
              <a:rPr lang="en-US" sz="2000" err="1"/>
              <a:t>análisis</a:t>
            </a:r>
            <a:r>
              <a:rPr lang="en-US" sz="2000"/>
              <a:t> integral de </a:t>
            </a:r>
            <a:r>
              <a:rPr lang="en-US" sz="2000" err="1"/>
              <a:t>los</a:t>
            </a:r>
            <a:r>
              <a:rPr lang="en-US" sz="2000"/>
              <a:t> </a:t>
            </a:r>
            <a:r>
              <a:rPr lang="en-US" sz="2000" err="1"/>
              <a:t>resultados</a:t>
            </a:r>
            <a:r>
              <a:rPr lang="en-US" sz="2000"/>
              <a:t> de la Premier League y </a:t>
            </a:r>
            <a:r>
              <a:rPr lang="en-US" sz="2000" err="1"/>
              <a:t>los</a:t>
            </a:r>
            <a:r>
              <a:rPr lang="en-US" sz="2000"/>
              <a:t> </a:t>
            </a:r>
            <a:r>
              <a:rPr lang="en-US" sz="2000" err="1"/>
              <a:t>datos</a:t>
            </a:r>
            <a:r>
              <a:rPr lang="en-US" sz="2000"/>
              <a:t> de </a:t>
            </a:r>
            <a:r>
              <a:rPr lang="en-US" sz="2000" err="1"/>
              <a:t>apuestas</a:t>
            </a:r>
            <a:r>
              <a:rPr lang="en-US" sz="2000"/>
              <a:t> </a:t>
            </a:r>
            <a:r>
              <a:rPr lang="en-US" sz="2000" err="1"/>
              <a:t>durante</a:t>
            </a:r>
            <a:r>
              <a:rPr lang="en-US" sz="2000"/>
              <a:t> </a:t>
            </a:r>
            <a:r>
              <a:rPr lang="en-US" sz="2000" err="1"/>
              <a:t>los</a:t>
            </a:r>
            <a:r>
              <a:rPr lang="en-US" sz="2000"/>
              <a:t> </a:t>
            </a:r>
            <a:r>
              <a:rPr lang="en-US" sz="2000" err="1"/>
              <a:t>periodos</a:t>
            </a:r>
            <a:r>
              <a:rPr lang="en-US" sz="2000"/>
              <a:t> 2019-2020</a:t>
            </a:r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8409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662FBE-6427-43EA-677E-7719E0A48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28623" y="162019"/>
            <a:ext cx="10515600" cy="9426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>
                <a:latin typeface="+mj-lt"/>
                <a:ea typeface="+mj-ea"/>
                <a:cs typeface="+mj-cs"/>
              </a:rPr>
              <a:t>Paso a Paso del Pipeline: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7F8170C-DE23-15A8-A330-B7DFCB8BA8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82" y="1104683"/>
            <a:ext cx="7772400" cy="2324317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1E782939-4CCB-8D08-CC9F-002B7F119F74}"/>
              </a:ext>
            </a:extLst>
          </p:cNvPr>
          <p:cNvSpPr txBox="1"/>
          <p:nvPr/>
        </p:nvSpPr>
        <p:spPr>
          <a:xfrm>
            <a:off x="7739269" y="3686051"/>
            <a:ext cx="32397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/>
              <a:t>- Se instalan las librerias pyscopg2-binary, pyspark py4j</a:t>
            </a:r>
          </a:p>
          <a:p>
            <a:r>
              <a:rPr lang="es-PE"/>
              <a:t>- Se importan las librerias</a:t>
            </a:r>
          </a:p>
        </p:txBody>
      </p:sp>
      <p:sp>
        <p:nvSpPr>
          <p:cNvPr id="11" name="Flecha abajo 10">
            <a:extLst>
              <a:ext uri="{FF2B5EF4-FFF2-40B4-BE49-F238E27FC236}">
                <a16:creationId xmlns:a16="http://schemas.microsoft.com/office/drawing/2014/main" id="{0B50671B-AF38-FDA9-3A4A-8F7780B657FD}"/>
              </a:ext>
            </a:extLst>
          </p:cNvPr>
          <p:cNvSpPr/>
          <p:nvPr/>
        </p:nvSpPr>
        <p:spPr>
          <a:xfrm>
            <a:off x="8996082" y="1519518"/>
            <a:ext cx="1748118" cy="177501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574BFFC4-69AA-A834-B704-A2F47DCB0E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82" y="4987352"/>
            <a:ext cx="7772400" cy="712176"/>
          </a:xfrm>
          <a:prstGeom prst="rect">
            <a:avLst/>
          </a:prstGeom>
        </p:spPr>
      </p:pic>
      <p:cxnSp>
        <p:nvCxnSpPr>
          <p:cNvPr id="15" name="Conector angular 14">
            <a:extLst>
              <a:ext uri="{FF2B5EF4-FFF2-40B4-BE49-F238E27FC236}">
                <a16:creationId xmlns:a16="http://schemas.microsoft.com/office/drawing/2014/main" id="{2A218FD5-D565-ACD1-04F8-1962130CA20A}"/>
              </a:ext>
            </a:extLst>
          </p:cNvPr>
          <p:cNvCxnSpPr/>
          <p:nvPr/>
        </p:nvCxnSpPr>
        <p:spPr>
          <a:xfrm>
            <a:off x="712694" y="5553635"/>
            <a:ext cx="1936377" cy="91440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9832F0B-018D-E456-4B02-020714D1D336}"/>
              </a:ext>
            </a:extLst>
          </p:cNvPr>
          <p:cNvSpPr txBox="1"/>
          <p:nvPr/>
        </p:nvSpPr>
        <p:spPr>
          <a:xfrm>
            <a:off x="3361766" y="6187733"/>
            <a:ext cx="6118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/>
              <a:t>- Se utiilizar el comando de GNU WGET para la descarga del JAR de postgres </a:t>
            </a:r>
          </a:p>
        </p:txBody>
      </p:sp>
      <p:pic>
        <p:nvPicPr>
          <p:cNvPr id="1026" name="Picture 2" descr="GNU Wget - Wikipedia, la enciclopedia libre">
            <a:extLst>
              <a:ext uri="{FF2B5EF4-FFF2-40B4-BE49-F238E27FC236}">
                <a16:creationId xmlns:a16="http://schemas.microsoft.com/office/drawing/2014/main" id="{6DBBDFE6-C62C-B602-46DF-CB6574AEB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3176" y="4752423"/>
            <a:ext cx="2105577" cy="2105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7229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3E660F6A-FA48-D081-9DE9-1EDAA826E2C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40" y="328685"/>
            <a:ext cx="9075294" cy="2454855"/>
          </a:xfrm>
        </p:spPr>
      </p:pic>
      <p:sp>
        <p:nvSpPr>
          <p:cNvPr id="7" name="Flecha abajo 6">
            <a:extLst>
              <a:ext uri="{FF2B5EF4-FFF2-40B4-BE49-F238E27FC236}">
                <a16:creationId xmlns:a16="http://schemas.microsoft.com/office/drawing/2014/main" id="{FE420175-644C-9515-9D96-56FD7B84D631}"/>
              </a:ext>
            </a:extLst>
          </p:cNvPr>
          <p:cNvSpPr/>
          <p:nvPr/>
        </p:nvSpPr>
        <p:spPr>
          <a:xfrm>
            <a:off x="9735671" y="726140"/>
            <a:ext cx="1653988" cy="270286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C7715EB-F707-DCFB-5AE9-4E8C4597FE40}"/>
              </a:ext>
            </a:extLst>
          </p:cNvPr>
          <p:cNvSpPr txBox="1"/>
          <p:nvPr/>
        </p:nvSpPr>
        <p:spPr>
          <a:xfrm>
            <a:off x="2649071" y="3805518"/>
            <a:ext cx="83909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/>
              <a:t>- Se utiliza SPARK builder para crear la conexión a la BD de postgresql se llama al JAR de postgresql para que se tenga los controladores necesarios para la conexión.</a:t>
            </a:r>
          </a:p>
          <a:p>
            <a:endParaRPr lang="es-PE"/>
          </a:p>
          <a:p>
            <a:r>
              <a:rPr lang="es-PE"/>
              <a:t>- Se establecen las variables de conexión para la BD alojada en RENDER</a:t>
            </a:r>
          </a:p>
          <a:p>
            <a:endParaRPr lang="es-PE"/>
          </a:p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45104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137C5657-1335-4837-2B7D-803EEAB63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91" y="427692"/>
            <a:ext cx="7772400" cy="1870980"/>
          </a:xfrm>
          <a:prstGeom prst="rect">
            <a:avLst/>
          </a:prstGeom>
        </p:spPr>
      </p:pic>
      <p:sp>
        <p:nvSpPr>
          <p:cNvPr id="9" name="Flecha derecha 8">
            <a:extLst>
              <a:ext uri="{FF2B5EF4-FFF2-40B4-BE49-F238E27FC236}">
                <a16:creationId xmlns:a16="http://schemas.microsoft.com/office/drawing/2014/main" id="{437F157B-BC84-40B4-4934-F48BD6DB2F11}"/>
              </a:ext>
            </a:extLst>
          </p:cNvPr>
          <p:cNvSpPr/>
          <p:nvPr/>
        </p:nvSpPr>
        <p:spPr>
          <a:xfrm>
            <a:off x="1075765" y="2689412"/>
            <a:ext cx="3186953" cy="12774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404776B-13C4-BDFA-C7E6-D918DC416D5C}"/>
              </a:ext>
            </a:extLst>
          </p:cNvPr>
          <p:cNvSpPr txBox="1"/>
          <p:nvPr/>
        </p:nvSpPr>
        <p:spPr>
          <a:xfrm>
            <a:off x="5378824" y="2595282"/>
            <a:ext cx="59839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/>
              <a:t>- Se realiza la lectura del Dataframe importado a la carpeta contents</a:t>
            </a:r>
          </a:p>
          <a:p>
            <a:endParaRPr lang="es-PE"/>
          </a:p>
          <a:p>
            <a:r>
              <a:rPr lang="es-PE"/>
              <a:t>- Se procede a crear la tabla “premier_league” e insertar los datos del Dataframe a la bd</a:t>
            </a:r>
          </a:p>
        </p:txBody>
      </p:sp>
    </p:spTree>
    <p:extLst>
      <p:ext uri="{BB962C8B-B14F-4D97-AF65-F5344CB8AC3E}">
        <p14:creationId xmlns:p14="http://schemas.microsoft.com/office/powerpoint/2010/main" val="3286597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137C5657-1335-4837-2B7D-803EEAB63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91" y="427692"/>
            <a:ext cx="7772400" cy="1870980"/>
          </a:xfrm>
          <a:prstGeom prst="rect">
            <a:avLst/>
          </a:prstGeom>
        </p:spPr>
      </p:pic>
      <p:sp>
        <p:nvSpPr>
          <p:cNvPr id="9" name="Flecha derecha 8">
            <a:extLst>
              <a:ext uri="{FF2B5EF4-FFF2-40B4-BE49-F238E27FC236}">
                <a16:creationId xmlns:a16="http://schemas.microsoft.com/office/drawing/2014/main" id="{437F157B-BC84-40B4-4934-F48BD6DB2F11}"/>
              </a:ext>
            </a:extLst>
          </p:cNvPr>
          <p:cNvSpPr/>
          <p:nvPr/>
        </p:nvSpPr>
        <p:spPr>
          <a:xfrm>
            <a:off x="1075765" y="2689412"/>
            <a:ext cx="3186953" cy="12774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404776B-13C4-BDFA-C7E6-D918DC416D5C}"/>
              </a:ext>
            </a:extLst>
          </p:cNvPr>
          <p:cNvSpPr txBox="1"/>
          <p:nvPr/>
        </p:nvSpPr>
        <p:spPr>
          <a:xfrm>
            <a:off x="5378824" y="2595282"/>
            <a:ext cx="59839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/>
              <a:t>- Se realiza la lectura del Dataframe importado a la carpeta contents</a:t>
            </a:r>
          </a:p>
          <a:p>
            <a:endParaRPr lang="es-PE"/>
          </a:p>
          <a:p>
            <a:r>
              <a:rPr lang="es-PE"/>
              <a:t>- Se procede a crear la tabla “premier_league” e insertar los datos del Dataframe a la bd</a:t>
            </a:r>
          </a:p>
        </p:txBody>
      </p:sp>
    </p:spTree>
    <p:extLst>
      <p:ext uri="{BB962C8B-B14F-4D97-AF65-F5344CB8AC3E}">
        <p14:creationId xmlns:p14="http://schemas.microsoft.com/office/powerpoint/2010/main" val="9420480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5865C302DF4EF4DA9BEBA9E5F244F8B" ma:contentTypeVersion="8" ma:contentTypeDescription="Crear nuevo documento." ma:contentTypeScope="" ma:versionID="82cb15d9d324eb39df8562e77d36fe89">
  <xsd:schema xmlns:xsd="http://www.w3.org/2001/XMLSchema" xmlns:xs="http://www.w3.org/2001/XMLSchema" xmlns:p="http://schemas.microsoft.com/office/2006/metadata/properties" xmlns:ns2="b5a715f3-eba3-4755-8fb0-d6a8d408b1b5" targetNamespace="http://schemas.microsoft.com/office/2006/metadata/properties" ma:root="true" ma:fieldsID="d0a708a8cfb6e96be33c50746e3b92dd" ns2:_="">
    <xsd:import namespace="b5a715f3-eba3-4755-8fb0-d6a8d408b1b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a715f3-eba3-4755-8fb0-d6a8d408b1b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79FE963-9ABE-4170-876A-C49133C961C8}">
  <ds:schemaRefs>
    <ds:schemaRef ds:uri="b5a715f3-eba3-4755-8fb0-d6a8d408b1b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6C96D89-18F8-423E-A1C4-FAACA812CC7E}">
  <ds:schemaRefs>
    <ds:schemaRef ds:uri="b5a715f3-eba3-4755-8fb0-d6a8d408b1b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46DCA29-777B-434D-A9CE-17D332EE29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Tema de Office</vt:lpstr>
      <vt:lpstr>ANALISIS DEPORTIVOS DE LA PREMIER LEAGUE “2019 – 2020”</vt:lpstr>
      <vt:lpstr>Introducción</vt:lpstr>
      <vt:lpstr>Explicación del Caso de Uso:</vt:lpstr>
      <vt:lpstr>Problemática:</vt:lpstr>
      <vt:lpstr>Solución Tecnológica:</vt:lpstr>
      <vt:lpstr>Paso a Paso del Pipeline: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Panel Power BI Service 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revision>1</cp:revision>
  <dcterms:created xsi:type="dcterms:W3CDTF">2023-11-25T04:46:31Z</dcterms:created>
  <dcterms:modified xsi:type="dcterms:W3CDTF">2023-11-25T16:09:29Z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0x01010075865C302DF4EF4DA9BEBA9E5F244F8B</vt:lpwstr>
  </property>
</Properties>
</file>