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9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9D3B0D-F906-4D15-BA61-B35FFDBEE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8E3E3A-1BD1-D8A9-2047-AA6D9018A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C0D2EC-C0FC-D571-50DA-37C11F6B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3F9-4765-FD49-A187-9A1B59F2CE3C}" type="datetimeFigureOut">
              <a:rPr lang="it-IT" smtClean="0"/>
              <a:t>28/03/25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BF5FC7-23F7-E782-BAB4-B22E4C6F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B09E30-18BB-C8EF-A642-E78D0629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0B1C-A3CC-844F-8A67-75B3B8918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064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4D47F-4344-593C-4661-4730E0C4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282595B-3500-B235-42F6-3CB4D5954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59143E-6344-8B9F-2502-01DC5D77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3F9-4765-FD49-A187-9A1B59F2CE3C}" type="datetimeFigureOut">
              <a:rPr lang="it-IT" smtClean="0"/>
              <a:t>28/03/25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B74C47-A489-1E88-5028-22010EA3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EDA33C-506B-87BA-D122-D2999173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0B1C-A3CC-844F-8A67-75B3B8918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89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B839BED-2B5F-2260-DCBD-7F4390DC6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819FC8-FFE1-D598-805D-FC8E77F3C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AB8CBB-F27C-A403-8F75-40BD837A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3F9-4765-FD49-A187-9A1B59F2CE3C}" type="datetimeFigureOut">
              <a:rPr lang="it-IT" smtClean="0"/>
              <a:t>28/03/25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2D43BF-8DCA-F13F-A814-645B4356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0BEBBA-DB61-1962-B3A5-561F8256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0B1C-A3CC-844F-8A67-75B3B8918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26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59577F-3189-5F85-1DFC-E52C789A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C762C7-E606-D938-7DB2-B28A1B58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5E319E-9FD5-C6F5-0720-36D54CA6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3F9-4765-FD49-A187-9A1B59F2CE3C}" type="datetimeFigureOut">
              <a:rPr lang="it-IT" smtClean="0"/>
              <a:t>28/03/25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5234E5-F9BE-17C0-DEB1-35B44154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B913D9-909F-AE50-E4A4-7898CF7D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0B1C-A3CC-844F-8A67-75B3B8918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33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45A16-0DFB-3D25-F0F0-AD90ED87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6BA906-94A5-B908-B7B2-830A68746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506299-9115-77D8-5868-308260CC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3F9-4765-FD49-A187-9A1B59F2CE3C}" type="datetimeFigureOut">
              <a:rPr lang="it-IT" smtClean="0"/>
              <a:t>28/03/25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9D9117-BBA9-8536-0D2E-00DF6CBB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9D6FFC-3E48-4E9B-419D-9DE5B4EC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0B1C-A3CC-844F-8A67-75B3B8918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023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CC35FD-91AF-16A2-4F08-010D0C6A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959AE3-5EE3-3BA6-1AE1-F47052262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953771-9199-291D-0A78-2E7BCE5C0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78D083-E7E2-CD8F-67E0-ACFF9865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3F9-4765-FD49-A187-9A1B59F2CE3C}" type="datetimeFigureOut">
              <a:rPr lang="it-IT" smtClean="0"/>
              <a:t>28/03/25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D153855-CCDE-5F51-FEB1-A74B9B33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D5007E-2EC1-1483-EF99-611E81C0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0B1C-A3CC-844F-8A67-75B3B8918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3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2393D3-6636-73E8-0BA9-D44FB1BF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8D51DF-FB2B-91C4-FDE4-2B7C0BC6E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1E9354-FD1B-DCF2-19C7-67E68D944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EB8E8E-C978-9832-1467-1304BB174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1364280-CD12-51BD-3966-AED39B3E1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542FC4C-F485-196A-7F2B-3A410CED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3F9-4765-FD49-A187-9A1B59F2CE3C}" type="datetimeFigureOut">
              <a:rPr lang="it-IT" smtClean="0"/>
              <a:t>28/03/25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4806B5-8D96-EEE9-496A-23822A10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B45439-7070-1512-BAAE-8C4B5FB6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0B1C-A3CC-844F-8A67-75B3B8918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159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2BEA8-D19D-AA7B-1A42-745BFAA1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9DA509-C4E0-B0E9-4E0D-2014DD2F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3F9-4765-FD49-A187-9A1B59F2CE3C}" type="datetimeFigureOut">
              <a:rPr lang="it-IT" smtClean="0"/>
              <a:t>28/03/25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716EE90-32B9-BDB9-2208-4CC67971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C18DB2F-C340-68E2-D481-25FA82AA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0B1C-A3CC-844F-8A67-75B3B8918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717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28B3376-8CF7-6AD9-7F2F-DEEB376D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3F9-4765-FD49-A187-9A1B59F2CE3C}" type="datetimeFigureOut">
              <a:rPr lang="it-IT" smtClean="0"/>
              <a:t>28/03/25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32EAB2-915D-7C2E-BBFB-774DC3A7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CBA3A1-30B7-9D0F-6780-734120BA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0B1C-A3CC-844F-8A67-75B3B8918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328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8841B9-4304-154A-49E8-63D8E49C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EAA6F0-1A66-45C9-2D72-4F404A93E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BBAA2A-C617-678C-D5F1-8BFED34FD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E86158-608B-5135-4C3C-D1B3CCDA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3F9-4765-FD49-A187-9A1B59F2CE3C}" type="datetimeFigureOut">
              <a:rPr lang="it-IT" smtClean="0"/>
              <a:t>28/03/25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D77F33-C3C7-6667-4E5A-8B4A2CCC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85A269-259A-B460-B5F2-DA905257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0B1C-A3CC-844F-8A67-75B3B8918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80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522FE0-7130-D903-9250-C0F7EA4B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6F25787-2C51-0A82-BF55-A14A3A1B0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88CC609-7BB1-3DC4-6E67-0894C38B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AB2525-9281-4FBF-1584-F52CC781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3F9-4765-FD49-A187-9A1B59F2CE3C}" type="datetimeFigureOut">
              <a:rPr lang="it-IT" smtClean="0"/>
              <a:t>28/03/25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91790F-FF91-5603-2A98-8A9B0BE2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816741-4A3E-D5C9-1EFF-CD335CDA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0B1C-A3CC-844F-8A67-75B3B8918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07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714935E-32D3-AC5B-C41E-071BD6E3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38B485-6502-6B2B-3527-30EE1B75A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25B084-7E9C-6E9D-2BA3-DC3D25150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FE23F9-4765-FD49-A187-9A1B59F2CE3C}" type="datetimeFigureOut">
              <a:rPr lang="it-IT" smtClean="0"/>
              <a:t>28/03/25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6021AC-0D34-CC7B-63FE-7600E01D4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17FC06-77E6-EAF3-778F-FF65F4E8F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BD0B1C-A3CC-844F-8A67-75B3B8918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685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7C238B-EFAF-2AFB-FECF-759A624B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https://</a:t>
            </a:r>
            <a:r>
              <a:rPr lang="it-IT" dirty="0" err="1"/>
              <a:t>www.catawiki.com</a:t>
            </a:r>
            <a:r>
              <a:rPr lang="it-IT" dirty="0"/>
              <a:t>/</a:t>
            </a:r>
            <a:r>
              <a:rPr lang="it-IT" dirty="0" err="1"/>
              <a:t>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03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Viso umano, Pagina Web, Sito Web&#10;&#10;Il contenuto generato dall'IA potrebbe non essere corretto.">
            <a:extLst>
              <a:ext uri="{FF2B5EF4-FFF2-40B4-BE49-F238E27FC236}">
                <a16:creationId xmlns:a16="http://schemas.microsoft.com/office/drawing/2014/main" id="{663B36D2-9AA2-B85E-301A-825BED83A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244"/>
            <a:ext cx="12182384" cy="602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9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di Office</vt:lpstr>
      <vt:lpstr>https://www.catawiki.com/it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PIERPAOLO PELLEGRINO</dc:creator>
  <cp:lastModifiedBy>PIERPAOLO PELLEGRINO</cp:lastModifiedBy>
  <cp:revision>1</cp:revision>
  <dcterms:created xsi:type="dcterms:W3CDTF">2025-03-28T20:27:24Z</dcterms:created>
  <dcterms:modified xsi:type="dcterms:W3CDTF">2025-03-28T20:28:14Z</dcterms:modified>
</cp:coreProperties>
</file>