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F"/>
    <a:srgbClr val="149AD1"/>
    <a:srgbClr val="993366"/>
    <a:srgbClr val="01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29E37-E93C-4271-A752-92EB4570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200AD-A5CC-4379-8EA4-3BD5188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FA173-7C52-4830-B4D6-D25402E0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F911A-4F0A-42B2-A0A0-F905311B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6744D-1328-4514-9E25-2AC26625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1020A-3577-415A-A243-DA0A950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197B6-D92D-4353-A632-DF89B15B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12BAD-CFE4-4DC9-AEDD-417E6A36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020CE-772D-4DC1-952D-A104C664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51862-9DAE-4700-9895-73C5A8E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2DF764-00FD-4D42-A623-DC8CF014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9297BB-D38D-44CC-9856-4865FBAE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34903-569D-4793-8B1C-6BD139A9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FBD80-A581-42DA-8362-6E6A4AB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DB0D4-55D7-445E-B854-4227133F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49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CE3C7-2E64-4BFB-8BDA-375D2D4F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05E5F-1965-40FD-9343-76FF3AF6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80D16-C522-4B87-BE10-86D29BE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C34D0-860E-4562-9BA0-65B297D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C7C3-F04F-4931-B457-748398F5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3EEF9-5053-4D2F-B63A-13E6A133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68F40-3B23-48A9-8F3F-E8280E3A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FB29D-4F4B-454C-93AD-CF0ED03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0955-DBCB-4E6A-875A-4A15477C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82FED-F808-473B-846A-FAF4FC2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47F68-0E33-47CD-ACEA-F0EEBAF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8545D-65DE-49DB-85F8-C5FE0DF87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F2D52-EABB-427C-8CEB-B43C9EA6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73AEE-1DE9-43F7-B4C3-0FE6B1FC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10DAE-68B3-40EC-860A-4EC6EB06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A38A-C892-4785-AEE4-99E13B99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D3E47-3EFB-4605-BA8D-A3967243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BCF2-E673-4D63-B194-39B07738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E21F2-D5D6-4853-A175-BFD32A65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8C20BA-F6F8-499F-8DDF-EF42C6E4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40AC63-EF17-49BB-AAF5-072C43FB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409543-4B84-419E-822F-CD8E8DCF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9D7BE2-D246-44E9-96F3-D3B4437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DD3E1B-C59A-42CF-8402-090BDBCE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C9374-DB32-431D-85F7-D1DEE24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8E6D69-B798-43B1-83EC-C592CDD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10CFC1-372F-4ADC-B995-2CE6A689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FE1A0F-7506-41E2-B0D9-ED127C3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51E30B-A2DD-49EB-8A07-A6221F5B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33AC5-0AA7-47CD-B464-682EACF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F4B0E-889A-4425-977B-BC7A8A5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3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8D25F-C618-4867-8604-EDADC728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DBD49-719A-4F7C-9B13-5829218C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5850B5-B305-439A-AF90-5D7D4792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828A4D-06EA-43BC-A929-040348B1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14574-29F4-496C-9298-72BD827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89FA9-81CB-40C2-9ABF-9EE8CBFA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ED2B8-5EE7-4822-B0A3-1A1A7619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7E5F8D-E5A2-43B7-A6BB-29A566D4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A4A20-96F2-41B9-BE64-EBCA0622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02AC8-E954-49CE-8F66-C6C6C1B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C3A36-6AC2-4DE2-88A6-C4B3CD2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6CAFFE-BE7A-4178-A2AA-100C68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7E81DE-C24D-40CF-9F75-86E18C94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C6795-FAFC-4F5E-B2AD-98CEBF20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85E2-9855-465E-81A2-7BE6A3FE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7FDB-7A9D-4885-9DB4-BA722628F860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C122A-B3B4-409E-81C5-5B12837F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0B4DF-561F-4B40-81A3-6B3DAB42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0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reframe-maquette/uniarts-wireframe-maquette.v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9D29D-1002-4104-BD2E-0ADB608735F4}"/>
              </a:ext>
            </a:extLst>
          </p:cNvPr>
          <p:cNvSpPr/>
          <p:nvPr/>
        </p:nvSpPr>
        <p:spPr>
          <a:xfrm>
            <a:off x="0" y="0"/>
            <a:ext cx="12192000" cy="3191069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DB9E39-81B9-41C6-A896-618014B990C4}"/>
              </a:ext>
            </a:extLst>
          </p:cNvPr>
          <p:cNvSpPr txBox="1"/>
          <p:nvPr/>
        </p:nvSpPr>
        <p:spPr>
          <a:xfrm>
            <a:off x="3247366" y="938813"/>
            <a:ext cx="569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PROJET FIL-ROUGE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F6E05-AF97-4B34-9874-33BD110928D1}"/>
              </a:ext>
            </a:extLst>
          </p:cNvPr>
          <p:cNvSpPr/>
          <p:nvPr/>
        </p:nvSpPr>
        <p:spPr>
          <a:xfrm>
            <a:off x="0" y="3228389"/>
            <a:ext cx="12192000" cy="366693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AD462C-C99C-49F4-876D-450BFC214215}"/>
              </a:ext>
            </a:extLst>
          </p:cNvPr>
          <p:cNvSpPr txBox="1"/>
          <p:nvPr/>
        </p:nvSpPr>
        <p:spPr>
          <a:xfrm>
            <a:off x="3441139" y="4343684"/>
            <a:ext cx="530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latin typeface="Teko" panose="02000000000000000000" pitchFamily="50" charset="0"/>
                <a:cs typeface="Teko" panose="02000000000000000000" pitchFamily="50" charset="0"/>
              </a:rPr>
              <a:t>PROJET UNIARTS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42CBA-E236-48ED-8548-984646DC26F7}"/>
              </a:ext>
            </a:extLst>
          </p:cNvPr>
          <p:cNvSpPr/>
          <p:nvPr/>
        </p:nvSpPr>
        <p:spPr>
          <a:xfrm>
            <a:off x="0" y="0"/>
            <a:ext cx="3247366" cy="3191067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6169-2BCF-46A8-8A78-4094AACDDC9D}"/>
              </a:ext>
            </a:extLst>
          </p:cNvPr>
          <p:cNvSpPr/>
          <p:nvPr/>
        </p:nvSpPr>
        <p:spPr>
          <a:xfrm>
            <a:off x="8944634" y="3191067"/>
            <a:ext cx="3247366" cy="3704255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0B881-3E5C-46E2-BB22-BE90D75CC5F7}"/>
              </a:ext>
            </a:extLst>
          </p:cNvPr>
          <p:cNvSpPr/>
          <p:nvPr/>
        </p:nvSpPr>
        <p:spPr>
          <a:xfrm>
            <a:off x="6438121" y="385365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FF8E1-C6B8-4679-B880-2438636A0AD3}"/>
              </a:ext>
            </a:extLst>
          </p:cNvPr>
          <p:cNvSpPr/>
          <p:nvPr/>
        </p:nvSpPr>
        <p:spPr>
          <a:xfrm>
            <a:off x="629978" y="385365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76CAA-4BC1-4587-AB42-8998E9CE41C6}"/>
              </a:ext>
            </a:extLst>
          </p:cNvPr>
          <p:cNvSpPr txBox="1"/>
          <p:nvPr/>
        </p:nvSpPr>
        <p:spPr>
          <a:xfrm>
            <a:off x="629978" y="580555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3EEEBC-7021-4110-BB3C-9E18ADEADE1E}"/>
              </a:ext>
            </a:extLst>
          </p:cNvPr>
          <p:cNvSpPr txBox="1"/>
          <p:nvPr/>
        </p:nvSpPr>
        <p:spPr>
          <a:xfrm>
            <a:off x="6480969" y="406411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Environnement de développement &amp; technos utilisés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F5EFD35-D968-435C-9FB8-8B576E3A5FBB}"/>
              </a:ext>
            </a:extLst>
          </p:cNvPr>
          <p:cNvGrpSpPr/>
          <p:nvPr/>
        </p:nvGrpSpPr>
        <p:grpSpPr>
          <a:xfrm>
            <a:off x="2808873" y="1804579"/>
            <a:ext cx="6574254" cy="4668056"/>
            <a:chOff x="592371" y="2141926"/>
            <a:chExt cx="5845749" cy="380305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39CA44-9DCE-4896-8C2A-47E5EB29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71" y="2141926"/>
              <a:ext cx="5845749" cy="3803059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165DCF-40DD-4736-A907-02535BF1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369" y="3936254"/>
              <a:ext cx="1156410" cy="5401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6017690-5E5D-4B05-9A7D-3D169299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00" y="3835421"/>
              <a:ext cx="1156410" cy="78080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94A538D-55B7-42C6-9310-58D387FB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644" y="4406390"/>
              <a:ext cx="1016721" cy="62254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3CC766C-4900-43B7-A1C5-9F30018C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419" y="4549601"/>
              <a:ext cx="1237247" cy="336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1.Implémentation des fonctionnalités primordiales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2F5504-FD27-4A3C-A3D6-67719A9E08D5}"/>
              </a:ext>
            </a:extLst>
          </p:cNvPr>
          <p:cNvSpPr txBox="1"/>
          <p:nvPr/>
        </p:nvSpPr>
        <p:spPr>
          <a:xfrm>
            <a:off x="193682" y="2584831"/>
            <a:ext cx="280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Mise en écoute du serveur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AB5E48-3289-45CF-85A4-5E5E3812E79A}"/>
              </a:ext>
            </a:extLst>
          </p:cNvPr>
          <p:cNvSpPr txBox="1"/>
          <p:nvPr/>
        </p:nvSpPr>
        <p:spPr>
          <a:xfrm>
            <a:off x="910771" y="4786512"/>
            <a:ext cx="13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Middleware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3AD073B-0824-41E4-BB37-2198AB2B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06" y="4504293"/>
            <a:ext cx="5773211" cy="232650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F94D965-B755-46B0-AE93-53EAA4082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80" y="1881779"/>
            <a:ext cx="897713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2.Implémentation des fonctionnalités primordiales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847321-B293-4ED5-8A2B-83A1E8A2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5" y="1968759"/>
            <a:ext cx="6195527" cy="27618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4F98A5-CCA3-4600-BF48-B071EEA35B55}"/>
              </a:ext>
            </a:extLst>
          </p:cNvPr>
          <p:cNvSpPr txBox="1"/>
          <p:nvPr/>
        </p:nvSpPr>
        <p:spPr>
          <a:xfrm>
            <a:off x="1635269" y="3059668"/>
            <a:ext cx="25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Définition des routes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A55222-65C8-4BBD-AF7E-822268CA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5" y="4999106"/>
            <a:ext cx="6195526" cy="12244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9DE9078-07C1-4014-806A-2655CEF9F829}"/>
              </a:ext>
            </a:extLst>
          </p:cNvPr>
          <p:cNvSpPr txBox="1"/>
          <p:nvPr/>
        </p:nvSpPr>
        <p:spPr>
          <a:xfrm>
            <a:off x="1635269" y="5426645"/>
            <a:ext cx="316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Mise en place de contrôleur:</a:t>
            </a:r>
          </a:p>
        </p:txBody>
      </p:sp>
    </p:spTree>
    <p:extLst>
      <p:ext uri="{BB962C8B-B14F-4D97-AF65-F5344CB8AC3E}">
        <p14:creationId xmlns:p14="http://schemas.microsoft.com/office/powerpoint/2010/main" val="1652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3.Implémentation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450281" y="3599347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Modèles: gestion accès aux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F80B30-E04B-4744-9E6C-971E0B86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9" y="1602464"/>
            <a:ext cx="3671596" cy="473242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A219D26-5DEB-49B8-8AD0-28D730DE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99" y="1602464"/>
            <a:ext cx="3360711" cy="473243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8CCAB4-E380-43D0-BCEF-61269F78A5C6}"/>
              </a:ext>
            </a:extLst>
          </p:cNvPr>
          <p:cNvSpPr txBox="1"/>
          <p:nvPr/>
        </p:nvSpPr>
        <p:spPr>
          <a:xfrm>
            <a:off x="450281" y="4369245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modèle user</a:t>
            </a:r>
          </a:p>
        </p:txBody>
      </p:sp>
    </p:spTree>
    <p:extLst>
      <p:ext uri="{BB962C8B-B14F-4D97-AF65-F5344CB8AC3E}">
        <p14:creationId xmlns:p14="http://schemas.microsoft.com/office/powerpoint/2010/main" val="197102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1418253" y="3542943"/>
            <a:ext cx="393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code, gestion d’erreurs, système jeton d’identification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36EEFD-CBC8-4C2D-B212-A4F3AB46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42" y="1732636"/>
            <a:ext cx="5645020" cy="47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629978" y="1331773"/>
            <a:ext cx="43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Mise en place d’une application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react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D0E2A3-E8E2-4537-B3FE-AC1463D9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" y="1943701"/>
            <a:ext cx="5818282" cy="45440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4B2C9A-A480-4A20-8DED-80FB02621792}"/>
              </a:ext>
            </a:extLst>
          </p:cNvPr>
          <p:cNvSpPr txBox="1"/>
          <p:nvPr/>
        </p:nvSpPr>
        <p:spPr>
          <a:xfrm>
            <a:off x="3219062" y="2696547"/>
            <a:ext cx="22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Npx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create-react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92BC51-AF24-4BC5-82A3-56863B9DFE31}"/>
              </a:ext>
            </a:extLst>
          </p:cNvPr>
          <p:cNvSpPr txBox="1"/>
          <p:nvPr/>
        </p:nvSpPr>
        <p:spPr>
          <a:xfrm>
            <a:off x="722477" y="3907982"/>
            <a:ext cx="271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Installation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-modules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88B01C-C9AA-43CA-BABF-2B061A8F443A}"/>
              </a:ext>
            </a:extLst>
          </p:cNvPr>
          <p:cNvSpPr txBox="1"/>
          <p:nvPr/>
        </p:nvSpPr>
        <p:spPr>
          <a:xfrm>
            <a:off x="1464662" y="5768823"/>
            <a:ext cx="242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Organisation 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20535AE-A4AE-470A-B601-63A2689D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44" y="1943701"/>
            <a:ext cx="4023702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629978" y="1331773"/>
            <a:ext cx="438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Découpage des composants: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EB7217-33A4-463C-82C0-A81F2D97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8" y="1922180"/>
            <a:ext cx="4917585" cy="41148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8DE33CC-8252-489D-8B6C-3C6106FBB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1" y="1670327"/>
            <a:ext cx="4917584" cy="4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353F8F45-526A-4231-A236-A769D229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0" y="2036403"/>
            <a:ext cx="5467741" cy="3752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5059605" y="1372226"/>
            <a:ext cx="25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Gestion des states/états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5333058-AF81-47C8-B68E-6A94F650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8" y="1771553"/>
            <a:ext cx="3283322" cy="48223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A258A4-C424-4601-B515-499F89876D7A}"/>
              </a:ext>
            </a:extLst>
          </p:cNvPr>
          <p:cNvSpPr txBox="1"/>
          <p:nvPr/>
        </p:nvSpPr>
        <p:spPr>
          <a:xfrm>
            <a:off x="7498702" y="4507479"/>
            <a:ext cx="280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Ciblage de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Mise en place méthodes</a:t>
            </a:r>
          </a:p>
        </p:txBody>
      </p:sp>
    </p:spTree>
    <p:extLst>
      <p:ext uri="{BB962C8B-B14F-4D97-AF65-F5344CB8AC3E}">
        <p14:creationId xmlns:p14="http://schemas.microsoft.com/office/powerpoint/2010/main" val="230244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BAEB15-8F91-4365-A669-CDD5BFAE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8" y="1584147"/>
            <a:ext cx="6515434" cy="48145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BE729EF-DFFF-46B1-A976-82D91C389E6D}"/>
              </a:ext>
            </a:extLst>
          </p:cNvPr>
          <p:cNvSpPr txBox="1"/>
          <p:nvPr/>
        </p:nvSpPr>
        <p:spPr>
          <a:xfrm>
            <a:off x="1479064" y="3591335"/>
            <a:ext cx="275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Relation front et le back</a:t>
            </a:r>
          </a:p>
        </p:txBody>
      </p:sp>
    </p:spTree>
    <p:extLst>
      <p:ext uri="{BB962C8B-B14F-4D97-AF65-F5344CB8AC3E}">
        <p14:creationId xmlns:p14="http://schemas.microsoft.com/office/powerpoint/2010/main" val="3721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D7EC1-AF46-449D-A125-98D21AA8326F}"/>
              </a:ext>
            </a:extLst>
          </p:cNvPr>
          <p:cNvSpPr/>
          <p:nvPr/>
        </p:nvSpPr>
        <p:spPr>
          <a:xfrm>
            <a:off x="0" y="0"/>
            <a:ext cx="12192000" cy="84804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02313-349F-4C3C-9A52-D5332C7E6D56}"/>
              </a:ext>
            </a:extLst>
          </p:cNvPr>
          <p:cNvSpPr txBox="1"/>
          <p:nvPr/>
        </p:nvSpPr>
        <p:spPr>
          <a:xfrm>
            <a:off x="2423604" y="2139210"/>
            <a:ext cx="543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Présentation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projet et définition des cibles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99A364-4BB8-4B97-93A7-ADB2ED3077DB}"/>
              </a:ext>
            </a:extLst>
          </p:cNvPr>
          <p:cNvSpPr txBox="1"/>
          <p:nvPr/>
        </p:nvSpPr>
        <p:spPr>
          <a:xfrm>
            <a:off x="2423604" y="3464510"/>
            <a:ext cx="455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Présentation des spécificités du projet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122BFF-DF64-4A24-9C76-D76AB73DDBD5}"/>
              </a:ext>
            </a:extLst>
          </p:cNvPr>
          <p:cNvSpPr txBox="1"/>
          <p:nvPr/>
        </p:nvSpPr>
        <p:spPr>
          <a:xfrm>
            <a:off x="2521258" y="4896901"/>
            <a:ext cx="397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Descriptif technique du projet 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76B7B3-8CEE-4081-A22E-6B4795FF4DC8}"/>
              </a:ext>
            </a:extLst>
          </p:cNvPr>
          <p:cNvSpPr txBox="1"/>
          <p:nvPr/>
        </p:nvSpPr>
        <p:spPr>
          <a:xfrm>
            <a:off x="3972757" y="178324"/>
            <a:ext cx="42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Teko" panose="02000000000000000000" pitchFamily="50" charset="0"/>
                <a:cs typeface="Teko" panose="02000000000000000000" pitchFamily="50" charset="0"/>
              </a:rPr>
              <a:t>PROJET UNIARTS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EB5008D-1DBF-4787-8C4A-FC2ECBFC5E20}"/>
              </a:ext>
            </a:extLst>
          </p:cNvPr>
          <p:cNvSpPr/>
          <p:nvPr/>
        </p:nvSpPr>
        <p:spPr>
          <a:xfrm>
            <a:off x="1100829" y="1689839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fr-FR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32E78AE-38D7-429B-ADAF-BAA91F018B2C}"/>
              </a:ext>
            </a:extLst>
          </p:cNvPr>
          <p:cNvSpPr/>
          <p:nvPr/>
        </p:nvSpPr>
        <p:spPr>
          <a:xfrm>
            <a:off x="1121543" y="3098215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1D14FBE-8905-471A-A177-81C458D0BE5B}"/>
              </a:ext>
            </a:extLst>
          </p:cNvPr>
          <p:cNvSpPr/>
          <p:nvPr/>
        </p:nvSpPr>
        <p:spPr>
          <a:xfrm>
            <a:off x="1100830" y="4506591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3E9541-DD2A-44A1-BAC7-B56BD583ECD6}"/>
              </a:ext>
            </a:extLst>
          </p:cNvPr>
          <p:cNvSpPr txBox="1"/>
          <p:nvPr/>
        </p:nvSpPr>
        <p:spPr>
          <a:xfrm>
            <a:off x="1232740" y="3429000"/>
            <a:ext cx="905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A1127-54DD-4236-8C60-C6285461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03" y="1950240"/>
            <a:ext cx="6107956" cy="32375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F9A7D2-6D63-472E-9832-895A4AFA4F52}"/>
              </a:ext>
            </a:extLst>
          </p:cNvPr>
          <p:cNvSpPr txBox="1"/>
          <p:nvPr/>
        </p:nvSpPr>
        <p:spPr>
          <a:xfrm>
            <a:off x="3546674" y="5542057"/>
            <a:ext cx="52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Offrir plus de visibilités aux artiste francophones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D4234-66D4-4C1C-AC33-95256623058A}"/>
              </a:ext>
            </a:extLst>
          </p:cNvPr>
          <p:cNvSpPr txBox="1"/>
          <p:nvPr/>
        </p:nvSpPr>
        <p:spPr>
          <a:xfrm>
            <a:off x="3546674" y="6204736"/>
            <a:ext cx="52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Cibles : Artistes(illustrations,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video,etc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…)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5DFA275-71F1-4A61-A1C3-14F3CD33CBD2}"/>
              </a:ext>
            </a:extLst>
          </p:cNvPr>
          <p:cNvSpPr/>
          <p:nvPr/>
        </p:nvSpPr>
        <p:spPr>
          <a:xfrm>
            <a:off x="2920859" y="215218"/>
            <a:ext cx="6320900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ea typeface="Open sans" panose="020B0606030504020204" pitchFamily="34" charset="0"/>
                <a:cs typeface="Teko" panose="02000000000000000000" pitchFamily="50" charset="0"/>
              </a:rPr>
              <a:t>1. PRESENTATION DU PROJET </a:t>
            </a:r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53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43A9C10-4FF5-4707-8CAE-95BD390F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37" y="558516"/>
            <a:ext cx="7724806" cy="5484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E8712E6-9C55-4E33-89C2-18AE1A9053E9}"/>
              </a:ext>
            </a:extLst>
          </p:cNvPr>
          <p:cNvGrpSpPr/>
          <p:nvPr/>
        </p:nvGrpSpPr>
        <p:grpSpPr>
          <a:xfrm>
            <a:off x="455720" y="437671"/>
            <a:ext cx="3636640" cy="2326568"/>
            <a:chOff x="441300" y="463285"/>
            <a:chExt cx="3636640" cy="2326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0D48A7-0822-4C15-A845-3320B883D670}"/>
                </a:ext>
              </a:extLst>
            </p:cNvPr>
            <p:cNvSpPr/>
            <p:nvPr/>
          </p:nvSpPr>
          <p:spPr>
            <a:xfrm>
              <a:off x="441300" y="463285"/>
              <a:ext cx="3636640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1AC345C-76F2-4FA6-AAAB-40515C782F4F}"/>
                </a:ext>
              </a:extLst>
            </p:cNvPr>
            <p:cNvSpPr txBox="1"/>
            <p:nvPr/>
          </p:nvSpPr>
          <p:spPr>
            <a:xfrm>
              <a:off x="668296" y="841739"/>
              <a:ext cx="31826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6F231D4-B5E9-4E21-AACE-934CCCF100A4}"/>
              </a:ext>
            </a:extLst>
          </p:cNvPr>
          <p:cNvGrpSpPr/>
          <p:nvPr/>
        </p:nvGrpSpPr>
        <p:grpSpPr>
          <a:xfrm>
            <a:off x="455720" y="2771191"/>
            <a:ext cx="3636640" cy="3252685"/>
            <a:chOff x="455720" y="2789853"/>
            <a:chExt cx="3636640" cy="32526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78E40D-5542-411E-992D-1EE51C841C76}"/>
                </a:ext>
              </a:extLst>
            </p:cNvPr>
            <p:cNvSpPr/>
            <p:nvPr/>
          </p:nvSpPr>
          <p:spPr>
            <a:xfrm>
              <a:off x="455720" y="2789853"/>
              <a:ext cx="3636640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3ED5591-6F53-4608-AAFE-AB84DFCAB082}"/>
                </a:ext>
              </a:extLst>
            </p:cNvPr>
            <p:cNvSpPr txBox="1"/>
            <p:nvPr/>
          </p:nvSpPr>
          <p:spPr>
            <a:xfrm>
              <a:off x="1203176" y="3704806"/>
              <a:ext cx="2112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</a:t>
              </a:r>
              <a:r>
                <a:rPr lang="fr-FR" sz="2000" b="1" dirty="0">
                  <a:latin typeface="Teko" panose="02000000000000000000" pitchFamily="50" charset="0"/>
                  <a:cs typeface="Teko" panose="02000000000000000000" pitchFamily="50" charset="0"/>
                </a:rPr>
                <a:t> USES-CASES :</a:t>
              </a:r>
              <a:endParaRPr lang="fr-FR" b="1" dirty="0">
                <a:latin typeface="Teko" panose="02000000000000000000" pitchFamily="50" charset="0"/>
                <a:cs typeface="Teko" panose="02000000000000000000" pitchFamily="50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9D3CEF0-B99E-49B8-8697-476E8ACFCAA6}"/>
                </a:ext>
              </a:extLst>
            </p:cNvPr>
            <p:cNvSpPr txBox="1"/>
            <p:nvPr/>
          </p:nvSpPr>
          <p:spPr>
            <a:xfrm>
              <a:off x="1203176" y="4143899"/>
              <a:ext cx="2112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USER/ADMIN :</a:t>
              </a:r>
              <a:endParaRPr lang="fr-FR" b="1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22AEF-8384-45CE-AFCC-D732CA575DAE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5F330D-8321-4384-9003-EFA409F6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36" y="533605"/>
            <a:ext cx="7986452" cy="563928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A262815A-5E3F-490A-BE89-BCA90F8E6DFC}"/>
              </a:ext>
            </a:extLst>
          </p:cNvPr>
          <p:cNvGrpSpPr/>
          <p:nvPr/>
        </p:nvGrpSpPr>
        <p:grpSpPr>
          <a:xfrm>
            <a:off x="480689" y="448323"/>
            <a:ext cx="3636640" cy="2326568"/>
            <a:chOff x="480689" y="448323"/>
            <a:chExt cx="3636640" cy="23265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0724AD-72DF-4676-9141-544A68EF6A36}"/>
                </a:ext>
              </a:extLst>
            </p:cNvPr>
            <p:cNvSpPr/>
            <p:nvPr/>
          </p:nvSpPr>
          <p:spPr>
            <a:xfrm>
              <a:off x="480689" y="448323"/>
              <a:ext cx="3636640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97ECAE2-93E3-4F04-AECA-28099FA52631}"/>
                </a:ext>
              </a:extLst>
            </p:cNvPr>
            <p:cNvSpPr txBox="1"/>
            <p:nvPr/>
          </p:nvSpPr>
          <p:spPr>
            <a:xfrm>
              <a:off x="668296" y="854472"/>
              <a:ext cx="31826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01E5B9-93B5-4AE4-BE20-61A0254A8025}"/>
              </a:ext>
            </a:extLst>
          </p:cNvPr>
          <p:cNvGrpSpPr/>
          <p:nvPr/>
        </p:nvGrpSpPr>
        <p:grpSpPr>
          <a:xfrm>
            <a:off x="480689" y="2774890"/>
            <a:ext cx="3636640" cy="3252685"/>
            <a:chOff x="480689" y="2774890"/>
            <a:chExt cx="3636640" cy="32526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76179B-90B9-48EB-AE62-89437E343519}"/>
                </a:ext>
              </a:extLst>
            </p:cNvPr>
            <p:cNvSpPr/>
            <p:nvPr/>
          </p:nvSpPr>
          <p:spPr>
            <a:xfrm>
              <a:off x="480689" y="2774890"/>
              <a:ext cx="3636640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3ED5591-6F53-4608-AAFE-AB84DFCAB082}"/>
                </a:ext>
              </a:extLst>
            </p:cNvPr>
            <p:cNvSpPr txBox="1"/>
            <p:nvPr/>
          </p:nvSpPr>
          <p:spPr>
            <a:xfrm>
              <a:off x="1203174" y="4083110"/>
              <a:ext cx="21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 visiteurs</a:t>
              </a:r>
              <a:endPara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2FFFAFD-338C-447F-B53F-38C98D93F60D}"/>
                </a:ext>
              </a:extLst>
            </p:cNvPr>
            <p:cNvSpPr txBox="1"/>
            <p:nvPr/>
          </p:nvSpPr>
          <p:spPr>
            <a:xfrm>
              <a:off x="994820" y="3676181"/>
              <a:ext cx="2608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 USES-CASES :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D3F4A82-31ED-498A-A8CA-F653785F642F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BBC43A-E119-4551-ACEA-9E6201B5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9" y="617994"/>
            <a:ext cx="8755801" cy="5438433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AA22C1B-2552-4C85-A143-F42681774869}"/>
              </a:ext>
            </a:extLst>
          </p:cNvPr>
          <p:cNvGrpSpPr/>
          <p:nvPr/>
        </p:nvGrpSpPr>
        <p:grpSpPr>
          <a:xfrm>
            <a:off x="480689" y="448323"/>
            <a:ext cx="2930083" cy="2326568"/>
            <a:chOff x="480689" y="448323"/>
            <a:chExt cx="2930083" cy="2326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C21D37-8986-4937-9192-9E60A11345C1}"/>
                </a:ext>
              </a:extLst>
            </p:cNvPr>
            <p:cNvSpPr/>
            <p:nvPr/>
          </p:nvSpPr>
          <p:spPr>
            <a:xfrm>
              <a:off x="480689" y="448323"/>
              <a:ext cx="2930083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56AF34B-1A50-47C0-A4EB-5925DB358791}"/>
                </a:ext>
              </a:extLst>
            </p:cNvPr>
            <p:cNvSpPr txBox="1"/>
            <p:nvPr/>
          </p:nvSpPr>
          <p:spPr>
            <a:xfrm>
              <a:off x="541771" y="698361"/>
              <a:ext cx="28690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10615F1-C8F6-4E1D-B910-4EF1C819141C}"/>
              </a:ext>
            </a:extLst>
          </p:cNvPr>
          <p:cNvGrpSpPr/>
          <p:nvPr/>
        </p:nvGrpSpPr>
        <p:grpSpPr>
          <a:xfrm>
            <a:off x="480688" y="2803742"/>
            <a:ext cx="2930083" cy="3252685"/>
            <a:chOff x="480688" y="2803742"/>
            <a:chExt cx="2930083" cy="32526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A01965-8504-472B-8B0A-7B8BB988D7D7}"/>
                </a:ext>
              </a:extLst>
            </p:cNvPr>
            <p:cNvSpPr/>
            <p:nvPr/>
          </p:nvSpPr>
          <p:spPr>
            <a:xfrm>
              <a:off x="480688" y="2803742"/>
              <a:ext cx="2930083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9D39FFB-9A9D-421C-9FA7-56CF07D6AC69}"/>
                </a:ext>
              </a:extLst>
            </p:cNvPr>
            <p:cNvSpPr txBox="1"/>
            <p:nvPr/>
          </p:nvSpPr>
          <p:spPr>
            <a:xfrm>
              <a:off x="916835" y="3953030"/>
              <a:ext cx="2057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DEFINITION DU MCD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03FAB28-C117-4390-A0E0-3B3ACE339F61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C7AB35-7E0E-4E8D-B763-9005184C9EF9}"/>
              </a:ext>
            </a:extLst>
          </p:cNvPr>
          <p:cNvSpPr/>
          <p:nvPr/>
        </p:nvSpPr>
        <p:spPr>
          <a:xfrm>
            <a:off x="5460937" y="2394791"/>
            <a:ext cx="4998679" cy="2326568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2AD15C-2185-48DC-B9CC-F93AF599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36" y="2895294"/>
            <a:ext cx="4896044" cy="1325563"/>
          </a:xfrm>
        </p:spPr>
        <p:txBody>
          <a:bodyPr/>
          <a:lstStyle/>
          <a:p>
            <a:pPr algn="ctr"/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Maquette et wireframes 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  <a:cs typeface="Teko" panose="020000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B7916-53FD-4822-8D0F-023819E164B7}"/>
              </a:ext>
            </a:extLst>
          </p:cNvPr>
          <p:cNvSpPr/>
          <p:nvPr/>
        </p:nvSpPr>
        <p:spPr>
          <a:xfrm>
            <a:off x="1824298" y="2394791"/>
            <a:ext cx="3636640" cy="2326568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4574BF-54B0-4FF5-BA5B-0CB15C19DE38}"/>
              </a:ext>
            </a:extLst>
          </p:cNvPr>
          <p:cNvSpPr txBox="1"/>
          <p:nvPr/>
        </p:nvSpPr>
        <p:spPr>
          <a:xfrm>
            <a:off x="2051295" y="2773245"/>
            <a:ext cx="318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II. Présentation des 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spécificités:</a:t>
            </a:r>
          </a:p>
        </p:txBody>
      </p:sp>
    </p:spTree>
    <p:extLst>
      <p:ext uri="{BB962C8B-B14F-4D97-AF65-F5344CB8AC3E}">
        <p14:creationId xmlns:p14="http://schemas.microsoft.com/office/powerpoint/2010/main" val="18947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1661637-F2B6-44A7-A71D-5E811C377F4C}"/>
              </a:ext>
            </a:extLst>
          </p:cNvPr>
          <p:cNvGrpSpPr/>
          <p:nvPr/>
        </p:nvGrpSpPr>
        <p:grpSpPr>
          <a:xfrm>
            <a:off x="1875941" y="969349"/>
            <a:ext cx="4778083" cy="4698008"/>
            <a:chOff x="1875941" y="969349"/>
            <a:chExt cx="4778083" cy="4698008"/>
          </a:xfrm>
        </p:grpSpPr>
        <p:sp>
          <p:nvSpPr>
            <p:cNvPr id="4" name="Organigramme : Données 3">
              <a:extLst>
                <a:ext uri="{FF2B5EF4-FFF2-40B4-BE49-F238E27FC236}">
                  <a16:creationId xmlns:a16="http://schemas.microsoft.com/office/drawing/2014/main" id="{0A3D2499-CA2A-4C02-AE56-72E5BFC20BCD}"/>
                </a:ext>
              </a:extLst>
            </p:cNvPr>
            <p:cNvSpPr/>
            <p:nvPr/>
          </p:nvSpPr>
          <p:spPr>
            <a:xfrm>
              <a:off x="1875941" y="969349"/>
              <a:ext cx="4778083" cy="4698008"/>
            </a:xfrm>
            <a:prstGeom prst="flowChartInputOutput">
              <a:avLst/>
            </a:prstGeom>
            <a:solidFill>
              <a:srgbClr val="149AD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B8C8B39-A9B5-4F0B-9BB0-023FFB3F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35" y="2090201"/>
              <a:ext cx="2285714" cy="2285714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E146F41-0239-4CAF-A305-18C461DE8DC0}"/>
              </a:ext>
            </a:extLst>
          </p:cNvPr>
          <p:cNvGrpSpPr/>
          <p:nvPr/>
        </p:nvGrpSpPr>
        <p:grpSpPr>
          <a:xfrm>
            <a:off x="5724302" y="969349"/>
            <a:ext cx="4778083" cy="4698008"/>
            <a:chOff x="5724302" y="969349"/>
            <a:chExt cx="4778083" cy="4698008"/>
          </a:xfrm>
        </p:grpSpPr>
        <p:sp>
          <p:nvSpPr>
            <p:cNvPr id="13" name="Organigramme : Données 12">
              <a:extLst>
                <a:ext uri="{FF2B5EF4-FFF2-40B4-BE49-F238E27FC236}">
                  <a16:creationId xmlns:a16="http://schemas.microsoft.com/office/drawing/2014/main" id="{71E25DC7-497F-4DE0-9830-63DFD01EBAF3}"/>
                </a:ext>
              </a:extLst>
            </p:cNvPr>
            <p:cNvSpPr/>
            <p:nvPr/>
          </p:nvSpPr>
          <p:spPr>
            <a:xfrm>
              <a:off x="5724302" y="969349"/>
              <a:ext cx="4778083" cy="4698008"/>
            </a:xfrm>
            <a:prstGeom prst="flowChartInputOutput">
              <a:avLst/>
            </a:prstGeom>
            <a:solidFill>
              <a:srgbClr val="E7EAEF"/>
            </a:solidFill>
            <a:ln>
              <a:solidFill>
                <a:srgbClr val="E7EA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AE002EA-4BB6-4137-9628-F220B4F62D4C}"/>
                </a:ext>
              </a:extLst>
            </p:cNvPr>
            <p:cNvSpPr txBox="1"/>
            <p:nvPr/>
          </p:nvSpPr>
          <p:spPr>
            <a:xfrm>
              <a:off x="6797450" y="1955785"/>
              <a:ext cx="296713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149AD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III</a:t>
              </a:r>
            </a:p>
            <a:p>
              <a:pPr algn="ctr"/>
              <a:r>
                <a:rPr lang="fr-FR" sz="4000" b="1" dirty="0">
                  <a:solidFill>
                    <a:srgbClr val="149AD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Descriptif technique du projet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3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9F750-AC9C-4F18-9CA4-F799348F81FA}"/>
              </a:ext>
            </a:extLst>
          </p:cNvPr>
          <p:cNvGrpSpPr/>
          <p:nvPr/>
        </p:nvGrpSpPr>
        <p:grpSpPr>
          <a:xfrm>
            <a:off x="629977" y="2026224"/>
            <a:ext cx="3503483" cy="3847292"/>
            <a:chOff x="629977" y="1988901"/>
            <a:chExt cx="3503483" cy="38846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720468-1B99-4D36-91CF-5ED9E1106394}"/>
                </a:ext>
              </a:extLst>
            </p:cNvPr>
            <p:cNvSpPr/>
            <p:nvPr/>
          </p:nvSpPr>
          <p:spPr>
            <a:xfrm>
              <a:off x="629977" y="1988901"/>
              <a:ext cx="3503483" cy="3884615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F40847-F807-4160-A06F-142FD2B3C3FC}"/>
                </a:ext>
              </a:extLst>
            </p:cNvPr>
            <p:cNvSpPr txBox="1"/>
            <p:nvPr/>
          </p:nvSpPr>
          <p:spPr>
            <a:xfrm>
              <a:off x="821254" y="3211206"/>
              <a:ext cx="31209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Utilisation Trello</a:t>
              </a:r>
            </a:p>
            <a:p>
              <a:pPr algn="ctr"/>
              <a:r>
                <a:rPr lang="fr-FR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versioning</a:t>
              </a:r>
              <a:r>
                <a:rPr lang="fr-FR" b="1" dirty="0">
                  <a:solidFill>
                    <a:schemeClr val="bg1"/>
                  </a:solidFill>
                </a:rPr>
                <a:t> git</a:t>
              </a:r>
            </a:p>
            <a:p>
              <a:pPr algn="ctr"/>
              <a:endParaRPr lang="fr-FR" dirty="0"/>
            </a:p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Développement back parallèle front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05D7375-725D-48A7-B00C-8448E1151034}"/>
              </a:ext>
            </a:extLst>
          </p:cNvPr>
          <p:cNvSpPr/>
          <p:nvPr/>
        </p:nvSpPr>
        <p:spPr>
          <a:xfrm>
            <a:off x="6438121" y="385365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C413-6707-4566-853E-C82B7563757A}"/>
              </a:ext>
            </a:extLst>
          </p:cNvPr>
          <p:cNvSpPr/>
          <p:nvPr/>
        </p:nvSpPr>
        <p:spPr>
          <a:xfrm>
            <a:off x="629978" y="385365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B86C59-D776-4B0F-B866-C2A61A893DD5}"/>
              </a:ext>
            </a:extLst>
          </p:cNvPr>
          <p:cNvSpPr txBox="1"/>
          <p:nvPr/>
        </p:nvSpPr>
        <p:spPr>
          <a:xfrm>
            <a:off x="629978" y="580555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5EA8D8-A1CD-46CA-9E3D-FD754BE250BB}"/>
              </a:ext>
            </a:extLst>
          </p:cNvPr>
          <p:cNvSpPr txBox="1"/>
          <p:nvPr/>
        </p:nvSpPr>
        <p:spPr>
          <a:xfrm>
            <a:off x="6522098" y="673282"/>
            <a:ext cx="538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Méthode de travail &amp; organisation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7F3F7B-D73F-4F84-B5CB-9379E7D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2026224"/>
            <a:ext cx="7770682" cy="38472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C30BAA-2BF6-4EEE-AF66-DEE34F851CBC}"/>
              </a:ext>
            </a:extLst>
          </p:cNvPr>
          <p:cNvSpPr/>
          <p:nvPr/>
        </p:nvSpPr>
        <p:spPr>
          <a:xfrm>
            <a:off x="11904143" y="2026224"/>
            <a:ext cx="342121" cy="384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294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Source Sans Pro</vt:lpstr>
      <vt:lpstr>Teko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Maquette et wireframes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agnan</dc:creator>
  <cp:lastModifiedBy>pierre-alain agnan</cp:lastModifiedBy>
  <cp:revision>44</cp:revision>
  <dcterms:created xsi:type="dcterms:W3CDTF">2020-04-01T15:19:37Z</dcterms:created>
  <dcterms:modified xsi:type="dcterms:W3CDTF">2020-04-10T16:29:39Z</dcterms:modified>
</cp:coreProperties>
</file>