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2" r:id="rId4"/>
    <p:sldId id="258" r:id="rId5"/>
    <p:sldId id="261" r:id="rId6"/>
    <p:sldId id="268" r:id="rId7"/>
    <p:sldId id="263" r:id="rId8"/>
    <p:sldId id="269" r:id="rId9"/>
    <p:sldId id="273" r:id="rId10"/>
    <p:sldId id="274" r:id="rId11"/>
    <p:sldId id="270" r:id="rId12"/>
    <p:sldId id="272" r:id="rId13"/>
    <p:sldId id="275" r:id="rId14"/>
    <p:sldId id="271" r:id="rId15"/>
    <p:sldId id="276" r:id="rId16"/>
    <p:sldId id="266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2E027-CE78-4AEE-8A3E-4144C70C1BFF}" v="1291" dt="2023-03-08T13:03:18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C03C2E-2D45-4EB6-83B1-83C43ACE4E9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F3DA67-C49A-4A1B-BF94-CE99761C0EEA}">
      <dgm:prSet/>
      <dgm:spPr/>
      <dgm:t>
        <a:bodyPr/>
        <a:lstStyle/>
        <a:p>
          <a:r>
            <a:rPr lang="fr-FR"/>
            <a:t>Répartition des tâches</a:t>
          </a:r>
          <a:endParaRPr lang="en-US"/>
        </a:p>
      </dgm:t>
    </dgm:pt>
    <dgm:pt modelId="{DB0674C3-D464-4937-BA8A-5B7789A0753E}" type="parTrans" cxnId="{24633CD9-01A2-47DA-9D88-A1026325A594}">
      <dgm:prSet/>
      <dgm:spPr/>
      <dgm:t>
        <a:bodyPr/>
        <a:lstStyle/>
        <a:p>
          <a:endParaRPr lang="en-US"/>
        </a:p>
      </dgm:t>
    </dgm:pt>
    <dgm:pt modelId="{31695A91-A66A-4614-B237-84C6BB9955EA}" type="sibTrans" cxnId="{24633CD9-01A2-47DA-9D88-A1026325A594}">
      <dgm:prSet/>
      <dgm:spPr/>
      <dgm:t>
        <a:bodyPr/>
        <a:lstStyle/>
        <a:p>
          <a:endParaRPr lang="en-US"/>
        </a:p>
      </dgm:t>
    </dgm:pt>
    <dgm:pt modelId="{47BB19C0-2F59-4693-B089-FBEFEF57A99D}">
      <dgm:prSet/>
      <dgm:spPr/>
      <dgm:t>
        <a:bodyPr/>
        <a:lstStyle/>
        <a:p>
          <a:r>
            <a:rPr lang="fr-FR"/>
            <a:t>Architecture</a:t>
          </a:r>
          <a:endParaRPr lang="en-US"/>
        </a:p>
      </dgm:t>
    </dgm:pt>
    <dgm:pt modelId="{8E0C242E-B54A-4727-89B2-C422C713A338}" type="parTrans" cxnId="{4F2D8909-0D08-443A-AA7D-F8042A59AE08}">
      <dgm:prSet/>
      <dgm:spPr/>
      <dgm:t>
        <a:bodyPr/>
        <a:lstStyle/>
        <a:p>
          <a:endParaRPr lang="en-US"/>
        </a:p>
      </dgm:t>
    </dgm:pt>
    <dgm:pt modelId="{0870EBAF-FBBB-4FF7-ACEE-5751BD5D558C}" type="sibTrans" cxnId="{4F2D8909-0D08-443A-AA7D-F8042A59AE08}">
      <dgm:prSet/>
      <dgm:spPr/>
      <dgm:t>
        <a:bodyPr/>
        <a:lstStyle/>
        <a:p>
          <a:endParaRPr lang="en-US"/>
        </a:p>
      </dgm:t>
    </dgm:pt>
    <dgm:pt modelId="{5C05F258-E39B-4E7C-A440-7E9CAFF4D95D}">
      <dgm:prSet/>
      <dgm:spPr/>
      <dgm:t>
        <a:bodyPr/>
        <a:lstStyle/>
        <a:p>
          <a:r>
            <a:rPr lang="fr-FR"/>
            <a:t>Conception</a:t>
          </a:r>
          <a:endParaRPr lang="en-US"/>
        </a:p>
      </dgm:t>
    </dgm:pt>
    <dgm:pt modelId="{041794A5-F649-488F-8AE1-9B89E018ACC2}" type="parTrans" cxnId="{3DE79BB7-9AA4-46B5-8F02-57727C9DFCCB}">
      <dgm:prSet/>
      <dgm:spPr/>
      <dgm:t>
        <a:bodyPr/>
        <a:lstStyle/>
        <a:p>
          <a:endParaRPr lang="en-US"/>
        </a:p>
      </dgm:t>
    </dgm:pt>
    <dgm:pt modelId="{FBE0BFF2-CF9C-495E-BD56-51912F3C76CA}" type="sibTrans" cxnId="{3DE79BB7-9AA4-46B5-8F02-57727C9DFCCB}">
      <dgm:prSet/>
      <dgm:spPr/>
      <dgm:t>
        <a:bodyPr/>
        <a:lstStyle/>
        <a:p>
          <a:endParaRPr lang="en-US"/>
        </a:p>
      </dgm:t>
    </dgm:pt>
    <dgm:pt modelId="{D9426C0C-1B0F-4E35-84A4-BFFDC3307F34}">
      <dgm:prSet/>
      <dgm:spPr/>
      <dgm:t>
        <a:bodyPr/>
        <a:lstStyle/>
        <a:p>
          <a:r>
            <a:rPr lang="fr-FR"/>
            <a:t>Fonctionnalités réalisées</a:t>
          </a:r>
          <a:endParaRPr lang="en-US"/>
        </a:p>
      </dgm:t>
    </dgm:pt>
    <dgm:pt modelId="{0CD4C377-A853-478B-8A6E-13DEB79A42C2}" type="parTrans" cxnId="{F12EE998-EA8E-410B-B14F-883326FFDA71}">
      <dgm:prSet/>
      <dgm:spPr/>
      <dgm:t>
        <a:bodyPr/>
        <a:lstStyle/>
        <a:p>
          <a:endParaRPr lang="en-US"/>
        </a:p>
      </dgm:t>
    </dgm:pt>
    <dgm:pt modelId="{831D3F75-0182-4B55-B5B1-FAAE8F35BC7C}" type="sibTrans" cxnId="{F12EE998-EA8E-410B-B14F-883326FFDA71}">
      <dgm:prSet/>
      <dgm:spPr/>
      <dgm:t>
        <a:bodyPr/>
        <a:lstStyle/>
        <a:p>
          <a:endParaRPr lang="en-US"/>
        </a:p>
      </dgm:t>
    </dgm:pt>
    <dgm:pt modelId="{DCD53103-91CB-4383-A904-E7FB09C247D5}">
      <dgm:prSet/>
      <dgm:spPr/>
      <dgm:t>
        <a:bodyPr/>
        <a:lstStyle/>
        <a:p>
          <a:r>
            <a:rPr lang="fr-FR"/>
            <a:t>Sous-traitance</a:t>
          </a:r>
          <a:endParaRPr lang="en-US"/>
        </a:p>
      </dgm:t>
    </dgm:pt>
    <dgm:pt modelId="{C23906AA-A599-485C-BDB3-5A3672E2AFCC}" type="parTrans" cxnId="{6D2C021E-6FB3-4213-AEFF-0756F474272A}">
      <dgm:prSet/>
      <dgm:spPr/>
      <dgm:t>
        <a:bodyPr/>
        <a:lstStyle/>
        <a:p>
          <a:endParaRPr lang="en-US"/>
        </a:p>
      </dgm:t>
    </dgm:pt>
    <dgm:pt modelId="{DE38A69F-C1D5-4CE2-B1CE-A23A95CEE608}" type="sibTrans" cxnId="{6D2C021E-6FB3-4213-AEFF-0756F474272A}">
      <dgm:prSet/>
      <dgm:spPr/>
      <dgm:t>
        <a:bodyPr/>
        <a:lstStyle/>
        <a:p>
          <a:endParaRPr lang="en-US"/>
        </a:p>
      </dgm:t>
    </dgm:pt>
    <dgm:pt modelId="{4797BA6A-6BCD-44CE-A03D-6CD851191012}">
      <dgm:prSet/>
      <dgm:spPr/>
      <dgm:t>
        <a:bodyPr/>
        <a:lstStyle/>
        <a:p>
          <a:r>
            <a:rPr lang="fr-FR"/>
            <a:t>Problèmes rencontrés</a:t>
          </a:r>
          <a:endParaRPr lang="en-US"/>
        </a:p>
      </dgm:t>
    </dgm:pt>
    <dgm:pt modelId="{4E1BB9CD-9B01-4C4F-AD2F-7C40DC77B875}" type="parTrans" cxnId="{68BB3092-AC4B-4EE5-967A-112B72C04FA0}">
      <dgm:prSet/>
      <dgm:spPr/>
      <dgm:t>
        <a:bodyPr/>
        <a:lstStyle/>
        <a:p>
          <a:endParaRPr lang="en-US"/>
        </a:p>
      </dgm:t>
    </dgm:pt>
    <dgm:pt modelId="{32583653-B679-400E-B3A5-5D27258D59BB}" type="sibTrans" cxnId="{68BB3092-AC4B-4EE5-967A-112B72C04FA0}">
      <dgm:prSet/>
      <dgm:spPr/>
      <dgm:t>
        <a:bodyPr/>
        <a:lstStyle/>
        <a:p>
          <a:endParaRPr lang="en-US"/>
        </a:p>
      </dgm:t>
    </dgm:pt>
    <dgm:pt modelId="{5DA0B927-917D-4714-BBAA-3F886FB2DA9D}">
      <dgm:prSet/>
      <dgm:spPr/>
      <dgm:t>
        <a:bodyPr/>
        <a:lstStyle/>
        <a:p>
          <a:r>
            <a:rPr lang="fr-FR"/>
            <a:t>Solutions</a:t>
          </a:r>
          <a:endParaRPr lang="en-US"/>
        </a:p>
      </dgm:t>
    </dgm:pt>
    <dgm:pt modelId="{1E5715A3-F221-4CEA-818D-F015A52920DA}" type="parTrans" cxnId="{B7A832D0-FD53-4989-B19F-D23F0285348C}">
      <dgm:prSet/>
      <dgm:spPr/>
      <dgm:t>
        <a:bodyPr/>
        <a:lstStyle/>
        <a:p>
          <a:endParaRPr lang="en-US"/>
        </a:p>
      </dgm:t>
    </dgm:pt>
    <dgm:pt modelId="{BC4C7FF8-C0F7-4DEB-A768-5693C8AB72F4}" type="sibTrans" cxnId="{B7A832D0-FD53-4989-B19F-D23F0285348C}">
      <dgm:prSet/>
      <dgm:spPr/>
      <dgm:t>
        <a:bodyPr/>
        <a:lstStyle/>
        <a:p>
          <a:endParaRPr lang="en-US"/>
        </a:p>
      </dgm:t>
    </dgm:pt>
    <dgm:pt modelId="{C9E05AEF-3A01-4FA9-ABA5-DA75F2603509}">
      <dgm:prSet/>
      <dgm:spPr/>
      <dgm:t>
        <a:bodyPr/>
        <a:lstStyle/>
        <a:p>
          <a:r>
            <a:rPr lang="fr-FR"/>
            <a:t>Temps de travail</a:t>
          </a:r>
          <a:endParaRPr lang="en-US"/>
        </a:p>
      </dgm:t>
    </dgm:pt>
    <dgm:pt modelId="{58460200-5547-4820-BF90-C8E6DB508740}" type="parTrans" cxnId="{1949E35A-7AA8-4EBB-BD99-15A5006E1D6A}">
      <dgm:prSet/>
      <dgm:spPr/>
      <dgm:t>
        <a:bodyPr/>
        <a:lstStyle/>
        <a:p>
          <a:endParaRPr lang="en-US"/>
        </a:p>
      </dgm:t>
    </dgm:pt>
    <dgm:pt modelId="{4241C4A0-018B-4860-8663-C4456EF6105F}" type="sibTrans" cxnId="{1949E35A-7AA8-4EBB-BD99-15A5006E1D6A}">
      <dgm:prSet/>
      <dgm:spPr/>
      <dgm:t>
        <a:bodyPr/>
        <a:lstStyle/>
        <a:p>
          <a:endParaRPr lang="en-US"/>
        </a:p>
      </dgm:t>
    </dgm:pt>
    <dgm:pt modelId="{C5BF4BD5-15FB-4D7C-9DBC-D9A68C49A2B5}">
      <dgm:prSet/>
      <dgm:spPr/>
      <dgm:t>
        <a:bodyPr/>
        <a:lstStyle/>
        <a:p>
          <a:r>
            <a:rPr lang="fr-FR"/>
            <a:t>Conclusion</a:t>
          </a:r>
          <a:endParaRPr lang="en-US"/>
        </a:p>
      </dgm:t>
    </dgm:pt>
    <dgm:pt modelId="{D9F8580B-4B12-4BE2-AC28-0BB631D9B3FE}" type="parTrans" cxnId="{4B82E3CF-F8A1-40A6-9683-255E9AE99480}">
      <dgm:prSet/>
      <dgm:spPr/>
      <dgm:t>
        <a:bodyPr/>
        <a:lstStyle/>
        <a:p>
          <a:endParaRPr lang="en-US"/>
        </a:p>
      </dgm:t>
    </dgm:pt>
    <dgm:pt modelId="{EB2FC6AC-782E-4E50-98DB-14E9362CCECB}" type="sibTrans" cxnId="{4B82E3CF-F8A1-40A6-9683-255E9AE99480}">
      <dgm:prSet/>
      <dgm:spPr/>
      <dgm:t>
        <a:bodyPr/>
        <a:lstStyle/>
        <a:p>
          <a:endParaRPr lang="en-US"/>
        </a:p>
      </dgm:t>
    </dgm:pt>
    <dgm:pt modelId="{A78B636A-4029-4A87-812F-BE8E39665EB7}">
      <dgm:prSet/>
      <dgm:spPr/>
      <dgm:t>
        <a:bodyPr/>
        <a:lstStyle/>
        <a:p>
          <a:r>
            <a:rPr lang="en-US"/>
            <a:t>Tests</a:t>
          </a:r>
        </a:p>
      </dgm:t>
    </dgm:pt>
    <dgm:pt modelId="{58753C77-1E88-43FC-A870-FE43A864A967}" type="parTrans" cxnId="{DA6C509C-B5D0-4323-B4B9-CDDC7BCE6FBD}">
      <dgm:prSet/>
      <dgm:spPr/>
      <dgm:t>
        <a:bodyPr/>
        <a:lstStyle/>
        <a:p>
          <a:endParaRPr lang="fr-FR"/>
        </a:p>
      </dgm:t>
    </dgm:pt>
    <dgm:pt modelId="{3571E9EE-80E5-4B93-B297-919DF237BFF1}" type="sibTrans" cxnId="{DA6C509C-B5D0-4323-B4B9-CDDC7BCE6FBD}">
      <dgm:prSet/>
      <dgm:spPr/>
      <dgm:t>
        <a:bodyPr/>
        <a:lstStyle/>
        <a:p>
          <a:endParaRPr lang="fr-FR"/>
        </a:p>
      </dgm:t>
    </dgm:pt>
    <dgm:pt modelId="{B9C8D667-5B8E-42AC-BAB5-1E0C568DF936}">
      <dgm:prSet/>
      <dgm:spPr/>
      <dgm:t>
        <a:bodyPr/>
        <a:lstStyle/>
        <a:p>
          <a:r>
            <a:rPr lang="en-US"/>
            <a:t>GitHub</a:t>
          </a:r>
        </a:p>
      </dgm:t>
    </dgm:pt>
    <dgm:pt modelId="{392C2CE0-4E10-48D6-BF86-6F1DD64FCEB2}" type="parTrans" cxnId="{C8DCBA2F-2738-42A7-B74F-3F035892B26B}">
      <dgm:prSet/>
      <dgm:spPr/>
      <dgm:t>
        <a:bodyPr/>
        <a:lstStyle/>
        <a:p>
          <a:endParaRPr lang="fr-FR"/>
        </a:p>
      </dgm:t>
    </dgm:pt>
    <dgm:pt modelId="{F73FF421-7210-4B01-AE2B-A4AFCB0158E3}" type="sibTrans" cxnId="{C8DCBA2F-2738-42A7-B74F-3F035892B26B}">
      <dgm:prSet/>
      <dgm:spPr/>
      <dgm:t>
        <a:bodyPr/>
        <a:lstStyle/>
        <a:p>
          <a:endParaRPr lang="fr-FR"/>
        </a:p>
      </dgm:t>
    </dgm:pt>
    <dgm:pt modelId="{AA49D7F7-C8E1-48D3-A5DE-7B23229483A7}">
      <dgm:prSet/>
      <dgm:spPr/>
      <dgm:t>
        <a:bodyPr/>
        <a:lstStyle/>
        <a:p>
          <a:r>
            <a:rPr lang="en-US"/>
            <a:t>Design du jeu</a:t>
          </a:r>
        </a:p>
      </dgm:t>
    </dgm:pt>
    <dgm:pt modelId="{41C8D353-D61D-40BC-A966-3EBA2ADE2546}" type="parTrans" cxnId="{E39BF236-C009-4728-8B73-D75F2DF3A971}">
      <dgm:prSet/>
      <dgm:spPr/>
      <dgm:t>
        <a:bodyPr/>
        <a:lstStyle/>
        <a:p>
          <a:endParaRPr lang="fr-FR"/>
        </a:p>
      </dgm:t>
    </dgm:pt>
    <dgm:pt modelId="{C9F9F72D-0067-419D-8DFE-CC48EB25CF5A}" type="sibTrans" cxnId="{E39BF236-C009-4728-8B73-D75F2DF3A971}">
      <dgm:prSet/>
      <dgm:spPr/>
      <dgm:t>
        <a:bodyPr/>
        <a:lstStyle/>
        <a:p>
          <a:endParaRPr lang="fr-FR"/>
        </a:p>
      </dgm:t>
    </dgm:pt>
    <dgm:pt modelId="{03BD7830-9785-445E-A91E-21E7176EE4C3}" type="pres">
      <dgm:prSet presAssocID="{22C03C2E-2D45-4EB6-83B1-83C43ACE4E9F}" presName="vert0" presStyleCnt="0">
        <dgm:presLayoutVars>
          <dgm:dir/>
          <dgm:animOne val="branch"/>
          <dgm:animLvl val="lvl"/>
        </dgm:presLayoutVars>
      </dgm:prSet>
      <dgm:spPr/>
    </dgm:pt>
    <dgm:pt modelId="{DDCA0AE4-DE73-4593-A358-4A7AE3CB330C}" type="pres">
      <dgm:prSet presAssocID="{13F3DA67-C49A-4A1B-BF94-CE99761C0EEA}" presName="thickLine" presStyleLbl="alignNode1" presStyleIdx="0" presStyleCnt="12"/>
      <dgm:spPr/>
    </dgm:pt>
    <dgm:pt modelId="{BC4BBF8B-99FB-4674-8444-FFE645B9AF10}" type="pres">
      <dgm:prSet presAssocID="{13F3DA67-C49A-4A1B-BF94-CE99761C0EEA}" presName="horz1" presStyleCnt="0"/>
      <dgm:spPr/>
    </dgm:pt>
    <dgm:pt modelId="{28CEDF93-13A3-4AB1-8942-F8149FBD56C1}" type="pres">
      <dgm:prSet presAssocID="{13F3DA67-C49A-4A1B-BF94-CE99761C0EEA}" presName="tx1" presStyleLbl="revTx" presStyleIdx="0" presStyleCnt="12"/>
      <dgm:spPr/>
    </dgm:pt>
    <dgm:pt modelId="{32A6E237-CA11-4626-8D00-85755A2BC59D}" type="pres">
      <dgm:prSet presAssocID="{13F3DA67-C49A-4A1B-BF94-CE99761C0EEA}" presName="vert1" presStyleCnt="0"/>
      <dgm:spPr/>
    </dgm:pt>
    <dgm:pt modelId="{2A5CE093-009D-48E5-8A6B-F46E4C986735}" type="pres">
      <dgm:prSet presAssocID="{47BB19C0-2F59-4693-B089-FBEFEF57A99D}" presName="thickLine" presStyleLbl="alignNode1" presStyleIdx="1" presStyleCnt="12"/>
      <dgm:spPr/>
    </dgm:pt>
    <dgm:pt modelId="{71489191-D5B4-4885-A44B-36AC413DB9AB}" type="pres">
      <dgm:prSet presAssocID="{47BB19C0-2F59-4693-B089-FBEFEF57A99D}" presName="horz1" presStyleCnt="0"/>
      <dgm:spPr/>
    </dgm:pt>
    <dgm:pt modelId="{C1715BA5-E38A-463A-8528-4711E37C9C31}" type="pres">
      <dgm:prSet presAssocID="{47BB19C0-2F59-4693-B089-FBEFEF57A99D}" presName="tx1" presStyleLbl="revTx" presStyleIdx="1" presStyleCnt="12"/>
      <dgm:spPr/>
    </dgm:pt>
    <dgm:pt modelId="{D14C83B4-D8E7-4BA5-B3D6-BBD23F3EA057}" type="pres">
      <dgm:prSet presAssocID="{47BB19C0-2F59-4693-B089-FBEFEF57A99D}" presName="vert1" presStyleCnt="0"/>
      <dgm:spPr/>
    </dgm:pt>
    <dgm:pt modelId="{44704E80-FDB1-431B-BFE6-21E4DDA5D2A2}" type="pres">
      <dgm:prSet presAssocID="{5C05F258-E39B-4E7C-A440-7E9CAFF4D95D}" presName="thickLine" presStyleLbl="alignNode1" presStyleIdx="2" presStyleCnt="12"/>
      <dgm:spPr/>
    </dgm:pt>
    <dgm:pt modelId="{6C1AD46D-28DF-4CD6-9D21-1E98F0FA22FA}" type="pres">
      <dgm:prSet presAssocID="{5C05F258-E39B-4E7C-A440-7E9CAFF4D95D}" presName="horz1" presStyleCnt="0"/>
      <dgm:spPr/>
    </dgm:pt>
    <dgm:pt modelId="{7DAE7178-CA68-4435-BC03-22012BA9AD16}" type="pres">
      <dgm:prSet presAssocID="{5C05F258-E39B-4E7C-A440-7E9CAFF4D95D}" presName="tx1" presStyleLbl="revTx" presStyleIdx="2" presStyleCnt="12"/>
      <dgm:spPr/>
    </dgm:pt>
    <dgm:pt modelId="{7B0AA3A0-58B5-4A27-B845-16FA15E52884}" type="pres">
      <dgm:prSet presAssocID="{5C05F258-E39B-4E7C-A440-7E9CAFF4D95D}" presName="vert1" presStyleCnt="0"/>
      <dgm:spPr/>
    </dgm:pt>
    <dgm:pt modelId="{D20AAA41-0CCC-47B6-A1CF-669D09C28C58}" type="pres">
      <dgm:prSet presAssocID="{D9426C0C-1B0F-4E35-84A4-BFFDC3307F34}" presName="thickLine" presStyleLbl="alignNode1" presStyleIdx="3" presStyleCnt="12"/>
      <dgm:spPr/>
    </dgm:pt>
    <dgm:pt modelId="{B2394F79-EBBD-4B3A-9AFA-DC22BA0E2F72}" type="pres">
      <dgm:prSet presAssocID="{D9426C0C-1B0F-4E35-84A4-BFFDC3307F34}" presName="horz1" presStyleCnt="0"/>
      <dgm:spPr/>
    </dgm:pt>
    <dgm:pt modelId="{2A937C48-A9BB-4007-8B99-4BEB1E1FDBDA}" type="pres">
      <dgm:prSet presAssocID="{D9426C0C-1B0F-4E35-84A4-BFFDC3307F34}" presName="tx1" presStyleLbl="revTx" presStyleIdx="3" presStyleCnt="12"/>
      <dgm:spPr/>
    </dgm:pt>
    <dgm:pt modelId="{0F3A5C3E-C663-4154-AD6C-032285087F65}" type="pres">
      <dgm:prSet presAssocID="{D9426C0C-1B0F-4E35-84A4-BFFDC3307F34}" presName="vert1" presStyleCnt="0"/>
      <dgm:spPr/>
    </dgm:pt>
    <dgm:pt modelId="{AF301BD9-A5AF-423A-B34E-1ECB10712B8E}" type="pres">
      <dgm:prSet presAssocID="{A78B636A-4029-4A87-812F-BE8E39665EB7}" presName="thickLine" presStyleLbl="alignNode1" presStyleIdx="4" presStyleCnt="12"/>
      <dgm:spPr/>
    </dgm:pt>
    <dgm:pt modelId="{22A7A76C-A5E5-4160-881E-8CFDDB9237E5}" type="pres">
      <dgm:prSet presAssocID="{A78B636A-4029-4A87-812F-BE8E39665EB7}" presName="horz1" presStyleCnt="0"/>
      <dgm:spPr/>
    </dgm:pt>
    <dgm:pt modelId="{675ACA4A-BF6C-4D5F-8725-9B8F0E7FC878}" type="pres">
      <dgm:prSet presAssocID="{A78B636A-4029-4A87-812F-BE8E39665EB7}" presName="tx1" presStyleLbl="revTx" presStyleIdx="4" presStyleCnt="12"/>
      <dgm:spPr/>
    </dgm:pt>
    <dgm:pt modelId="{9469C77A-BA42-43F5-BF47-323710726F03}" type="pres">
      <dgm:prSet presAssocID="{A78B636A-4029-4A87-812F-BE8E39665EB7}" presName="vert1" presStyleCnt="0"/>
      <dgm:spPr/>
    </dgm:pt>
    <dgm:pt modelId="{6BC3065D-2D48-4565-B5C1-3F350F016E0B}" type="pres">
      <dgm:prSet presAssocID="{DCD53103-91CB-4383-A904-E7FB09C247D5}" presName="thickLine" presStyleLbl="alignNode1" presStyleIdx="5" presStyleCnt="12"/>
      <dgm:spPr/>
    </dgm:pt>
    <dgm:pt modelId="{165A0FD6-6533-4D3A-A496-2EB0B9752861}" type="pres">
      <dgm:prSet presAssocID="{DCD53103-91CB-4383-A904-E7FB09C247D5}" presName="horz1" presStyleCnt="0"/>
      <dgm:spPr/>
    </dgm:pt>
    <dgm:pt modelId="{50F188D7-3904-4079-9751-2250BA88B8DC}" type="pres">
      <dgm:prSet presAssocID="{DCD53103-91CB-4383-A904-E7FB09C247D5}" presName="tx1" presStyleLbl="revTx" presStyleIdx="5" presStyleCnt="12"/>
      <dgm:spPr/>
    </dgm:pt>
    <dgm:pt modelId="{7F0304AB-74D3-46BC-A23E-54431129F3AE}" type="pres">
      <dgm:prSet presAssocID="{DCD53103-91CB-4383-A904-E7FB09C247D5}" presName="vert1" presStyleCnt="0"/>
      <dgm:spPr/>
    </dgm:pt>
    <dgm:pt modelId="{86745424-7526-40D4-8C9D-C5E21ADEAB28}" type="pres">
      <dgm:prSet presAssocID="{4797BA6A-6BCD-44CE-A03D-6CD851191012}" presName="thickLine" presStyleLbl="alignNode1" presStyleIdx="6" presStyleCnt="12"/>
      <dgm:spPr/>
    </dgm:pt>
    <dgm:pt modelId="{A02F11F9-87CA-4924-832E-CA5FC802198E}" type="pres">
      <dgm:prSet presAssocID="{4797BA6A-6BCD-44CE-A03D-6CD851191012}" presName="horz1" presStyleCnt="0"/>
      <dgm:spPr/>
    </dgm:pt>
    <dgm:pt modelId="{8CCFA7C5-04A2-4C18-92D6-84EF9791B6BE}" type="pres">
      <dgm:prSet presAssocID="{4797BA6A-6BCD-44CE-A03D-6CD851191012}" presName="tx1" presStyleLbl="revTx" presStyleIdx="6" presStyleCnt="12"/>
      <dgm:spPr/>
    </dgm:pt>
    <dgm:pt modelId="{47886C77-7561-431B-8BC4-7FD18EBC5FE1}" type="pres">
      <dgm:prSet presAssocID="{4797BA6A-6BCD-44CE-A03D-6CD851191012}" presName="vert1" presStyleCnt="0"/>
      <dgm:spPr/>
    </dgm:pt>
    <dgm:pt modelId="{10F3B45A-63CB-4799-8866-BD629353A0B3}" type="pres">
      <dgm:prSet presAssocID="{5DA0B927-917D-4714-BBAA-3F886FB2DA9D}" presName="thickLine" presStyleLbl="alignNode1" presStyleIdx="7" presStyleCnt="12"/>
      <dgm:spPr/>
    </dgm:pt>
    <dgm:pt modelId="{310BDD56-31F7-49FF-A669-7DEF38FA2F5E}" type="pres">
      <dgm:prSet presAssocID="{5DA0B927-917D-4714-BBAA-3F886FB2DA9D}" presName="horz1" presStyleCnt="0"/>
      <dgm:spPr/>
    </dgm:pt>
    <dgm:pt modelId="{E57D7475-08C0-4FAE-96D9-E39287275EC6}" type="pres">
      <dgm:prSet presAssocID="{5DA0B927-917D-4714-BBAA-3F886FB2DA9D}" presName="tx1" presStyleLbl="revTx" presStyleIdx="7" presStyleCnt="12"/>
      <dgm:spPr/>
    </dgm:pt>
    <dgm:pt modelId="{9D20DB09-9F71-474E-B09D-F9AFF97A32ED}" type="pres">
      <dgm:prSet presAssocID="{5DA0B927-917D-4714-BBAA-3F886FB2DA9D}" presName="vert1" presStyleCnt="0"/>
      <dgm:spPr/>
    </dgm:pt>
    <dgm:pt modelId="{CAB826B9-BF70-49D6-9F55-E49174240DC8}" type="pres">
      <dgm:prSet presAssocID="{B9C8D667-5B8E-42AC-BAB5-1E0C568DF936}" presName="thickLine" presStyleLbl="alignNode1" presStyleIdx="8" presStyleCnt="12"/>
      <dgm:spPr/>
    </dgm:pt>
    <dgm:pt modelId="{97D90029-E9B0-41DA-BC3A-370EB47AB912}" type="pres">
      <dgm:prSet presAssocID="{B9C8D667-5B8E-42AC-BAB5-1E0C568DF936}" presName="horz1" presStyleCnt="0"/>
      <dgm:spPr/>
    </dgm:pt>
    <dgm:pt modelId="{838FF0AD-B47B-4087-A302-1F732367E464}" type="pres">
      <dgm:prSet presAssocID="{B9C8D667-5B8E-42AC-BAB5-1E0C568DF936}" presName="tx1" presStyleLbl="revTx" presStyleIdx="8" presStyleCnt="12"/>
      <dgm:spPr/>
    </dgm:pt>
    <dgm:pt modelId="{3120DEB6-13FF-4114-867B-98BFF0C2EE0B}" type="pres">
      <dgm:prSet presAssocID="{B9C8D667-5B8E-42AC-BAB5-1E0C568DF936}" presName="vert1" presStyleCnt="0"/>
      <dgm:spPr/>
    </dgm:pt>
    <dgm:pt modelId="{84B513EA-7101-420A-A69D-6F802395EEEF}" type="pres">
      <dgm:prSet presAssocID="{C9E05AEF-3A01-4FA9-ABA5-DA75F2603509}" presName="thickLine" presStyleLbl="alignNode1" presStyleIdx="9" presStyleCnt="12"/>
      <dgm:spPr/>
    </dgm:pt>
    <dgm:pt modelId="{57D7A299-7F47-459A-9504-37DC64DC2827}" type="pres">
      <dgm:prSet presAssocID="{C9E05AEF-3A01-4FA9-ABA5-DA75F2603509}" presName="horz1" presStyleCnt="0"/>
      <dgm:spPr/>
    </dgm:pt>
    <dgm:pt modelId="{AB9B3CD8-2107-469F-87BC-BC938A021EF8}" type="pres">
      <dgm:prSet presAssocID="{C9E05AEF-3A01-4FA9-ABA5-DA75F2603509}" presName="tx1" presStyleLbl="revTx" presStyleIdx="9" presStyleCnt="12"/>
      <dgm:spPr/>
    </dgm:pt>
    <dgm:pt modelId="{45B0D828-3051-4666-9F1E-2E56599DBAB9}" type="pres">
      <dgm:prSet presAssocID="{C9E05AEF-3A01-4FA9-ABA5-DA75F2603509}" presName="vert1" presStyleCnt="0"/>
      <dgm:spPr/>
    </dgm:pt>
    <dgm:pt modelId="{B58C91FC-499E-4F4A-AEB9-007D36DE50C9}" type="pres">
      <dgm:prSet presAssocID="{AA49D7F7-C8E1-48D3-A5DE-7B23229483A7}" presName="thickLine" presStyleLbl="alignNode1" presStyleIdx="10" presStyleCnt="12"/>
      <dgm:spPr/>
    </dgm:pt>
    <dgm:pt modelId="{F065ABD7-1704-470C-A509-D1A6D0D76CF8}" type="pres">
      <dgm:prSet presAssocID="{AA49D7F7-C8E1-48D3-A5DE-7B23229483A7}" presName="horz1" presStyleCnt="0"/>
      <dgm:spPr/>
    </dgm:pt>
    <dgm:pt modelId="{48EA5EF8-C2A8-4A82-B454-33613DE15BFE}" type="pres">
      <dgm:prSet presAssocID="{AA49D7F7-C8E1-48D3-A5DE-7B23229483A7}" presName="tx1" presStyleLbl="revTx" presStyleIdx="10" presStyleCnt="12"/>
      <dgm:spPr/>
    </dgm:pt>
    <dgm:pt modelId="{110D309A-6C3C-4BDB-93B0-E16117C30612}" type="pres">
      <dgm:prSet presAssocID="{AA49D7F7-C8E1-48D3-A5DE-7B23229483A7}" presName="vert1" presStyleCnt="0"/>
      <dgm:spPr/>
    </dgm:pt>
    <dgm:pt modelId="{22719D4B-5E2D-4FA8-B8B3-906783B6EECA}" type="pres">
      <dgm:prSet presAssocID="{C5BF4BD5-15FB-4D7C-9DBC-D9A68C49A2B5}" presName="thickLine" presStyleLbl="alignNode1" presStyleIdx="11" presStyleCnt="12"/>
      <dgm:spPr/>
    </dgm:pt>
    <dgm:pt modelId="{D57089FF-7205-43B5-848E-FE38F858FEA4}" type="pres">
      <dgm:prSet presAssocID="{C5BF4BD5-15FB-4D7C-9DBC-D9A68C49A2B5}" presName="horz1" presStyleCnt="0"/>
      <dgm:spPr/>
    </dgm:pt>
    <dgm:pt modelId="{2F7842B9-324E-4D8D-A7EF-22C7ABBF3345}" type="pres">
      <dgm:prSet presAssocID="{C5BF4BD5-15FB-4D7C-9DBC-D9A68C49A2B5}" presName="tx1" presStyleLbl="revTx" presStyleIdx="11" presStyleCnt="12"/>
      <dgm:spPr/>
    </dgm:pt>
    <dgm:pt modelId="{44EB9B1E-E984-4621-BE42-B98E7632B925}" type="pres">
      <dgm:prSet presAssocID="{C5BF4BD5-15FB-4D7C-9DBC-D9A68C49A2B5}" presName="vert1" presStyleCnt="0"/>
      <dgm:spPr/>
    </dgm:pt>
  </dgm:ptLst>
  <dgm:cxnLst>
    <dgm:cxn modelId="{4F2D8909-0D08-443A-AA7D-F8042A59AE08}" srcId="{22C03C2E-2D45-4EB6-83B1-83C43ACE4E9F}" destId="{47BB19C0-2F59-4693-B089-FBEFEF57A99D}" srcOrd="1" destOrd="0" parTransId="{8E0C242E-B54A-4727-89B2-C422C713A338}" sibTransId="{0870EBAF-FBBB-4FF7-ACEE-5751BD5D558C}"/>
    <dgm:cxn modelId="{07B6810A-5B03-4AC9-B6E4-2D96F08D1BF5}" type="presOf" srcId="{13F3DA67-C49A-4A1B-BF94-CE99761C0EEA}" destId="{28CEDF93-13A3-4AB1-8942-F8149FBD56C1}" srcOrd="0" destOrd="0" presId="urn:microsoft.com/office/officeart/2008/layout/LinedList"/>
    <dgm:cxn modelId="{70999A0A-11A0-43CE-8C3E-EA0451A99C30}" type="presOf" srcId="{A78B636A-4029-4A87-812F-BE8E39665EB7}" destId="{675ACA4A-BF6C-4D5F-8725-9B8F0E7FC878}" srcOrd="0" destOrd="0" presId="urn:microsoft.com/office/officeart/2008/layout/LinedList"/>
    <dgm:cxn modelId="{CD3F031D-4C1C-4816-9A6D-849147A14C7A}" type="presOf" srcId="{AA49D7F7-C8E1-48D3-A5DE-7B23229483A7}" destId="{48EA5EF8-C2A8-4A82-B454-33613DE15BFE}" srcOrd="0" destOrd="0" presId="urn:microsoft.com/office/officeart/2008/layout/LinedList"/>
    <dgm:cxn modelId="{6D2C021E-6FB3-4213-AEFF-0756F474272A}" srcId="{22C03C2E-2D45-4EB6-83B1-83C43ACE4E9F}" destId="{DCD53103-91CB-4383-A904-E7FB09C247D5}" srcOrd="5" destOrd="0" parTransId="{C23906AA-A599-485C-BDB3-5A3672E2AFCC}" sibTransId="{DE38A69F-C1D5-4CE2-B1CE-A23A95CEE608}"/>
    <dgm:cxn modelId="{AC348D25-B3EF-452C-AE60-4D579AC17292}" type="presOf" srcId="{B9C8D667-5B8E-42AC-BAB5-1E0C568DF936}" destId="{838FF0AD-B47B-4087-A302-1F732367E464}" srcOrd="0" destOrd="0" presId="urn:microsoft.com/office/officeart/2008/layout/LinedList"/>
    <dgm:cxn modelId="{C8DCBA2F-2738-42A7-B74F-3F035892B26B}" srcId="{22C03C2E-2D45-4EB6-83B1-83C43ACE4E9F}" destId="{B9C8D667-5B8E-42AC-BAB5-1E0C568DF936}" srcOrd="8" destOrd="0" parTransId="{392C2CE0-4E10-48D6-BF86-6F1DD64FCEB2}" sibTransId="{F73FF421-7210-4B01-AE2B-A4AFCB0158E3}"/>
    <dgm:cxn modelId="{E39BF236-C009-4728-8B73-D75F2DF3A971}" srcId="{22C03C2E-2D45-4EB6-83B1-83C43ACE4E9F}" destId="{AA49D7F7-C8E1-48D3-A5DE-7B23229483A7}" srcOrd="10" destOrd="0" parTransId="{41C8D353-D61D-40BC-A966-3EBA2ADE2546}" sibTransId="{C9F9F72D-0067-419D-8DFE-CC48EB25CF5A}"/>
    <dgm:cxn modelId="{1949E35A-7AA8-4EBB-BD99-15A5006E1D6A}" srcId="{22C03C2E-2D45-4EB6-83B1-83C43ACE4E9F}" destId="{C9E05AEF-3A01-4FA9-ABA5-DA75F2603509}" srcOrd="9" destOrd="0" parTransId="{58460200-5547-4820-BF90-C8E6DB508740}" sibTransId="{4241C4A0-018B-4860-8663-C4456EF6105F}"/>
    <dgm:cxn modelId="{1F6A8F7D-7578-4E08-BE5A-F4AC1C3DC74A}" type="presOf" srcId="{D9426C0C-1B0F-4E35-84A4-BFFDC3307F34}" destId="{2A937C48-A9BB-4007-8B99-4BEB1E1FDBDA}" srcOrd="0" destOrd="0" presId="urn:microsoft.com/office/officeart/2008/layout/LinedList"/>
    <dgm:cxn modelId="{68BB3092-AC4B-4EE5-967A-112B72C04FA0}" srcId="{22C03C2E-2D45-4EB6-83B1-83C43ACE4E9F}" destId="{4797BA6A-6BCD-44CE-A03D-6CD851191012}" srcOrd="6" destOrd="0" parTransId="{4E1BB9CD-9B01-4C4F-AD2F-7C40DC77B875}" sibTransId="{32583653-B679-400E-B3A5-5D27258D59BB}"/>
    <dgm:cxn modelId="{C0897795-20FD-4AAB-AF91-0C84DFD9071F}" type="presOf" srcId="{5DA0B927-917D-4714-BBAA-3F886FB2DA9D}" destId="{E57D7475-08C0-4FAE-96D9-E39287275EC6}" srcOrd="0" destOrd="0" presId="urn:microsoft.com/office/officeart/2008/layout/LinedList"/>
    <dgm:cxn modelId="{F12EE998-EA8E-410B-B14F-883326FFDA71}" srcId="{22C03C2E-2D45-4EB6-83B1-83C43ACE4E9F}" destId="{D9426C0C-1B0F-4E35-84A4-BFFDC3307F34}" srcOrd="3" destOrd="0" parTransId="{0CD4C377-A853-478B-8A6E-13DEB79A42C2}" sibTransId="{831D3F75-0182-4B55-B5B1-FAAE8F35BC7C}"/>
    <dgm:cxn modelId="{DA6C509C-B5D0-4323-B4B9-CDDC7BCE6FBD}" srcId="{22C03C2E-2D45-4EB6-83B1-83C43ACE4E9F}" destId="{A78B636A-4029-4A87-812F-BE8E39665EB7}" srcOrd="4" destOrd="0" parTransId="{58753C77-1E88-43FC-A870-FE43A864A967}" sibTransId="{3571E9EE-80E5-4B93-B297-919DF237BFF1}"/>
    <dgm:cxn modelId="{2637D0B0-174F-4A6E-A863-6A6A8947756A}" type="presOf" srcId="{DCD53103-91CB-4383-A904-E7FB09C247D5}" destId="{50F188D7-3904-4079-9751-2250BA88B8DC}" srcOrd="0" destOrd="0" presId="urn:microsoft.com/office/officeart/2008/layout/LinedList"/>
    <dgm:cxn modelId="{39A1C0B4-D34A-4FEB-8326-96338F17AA5F}" type="presOf" srcId="{C5BF4BD5-15FB-4D7C-9DBC-D9A68C49A2B5}" destId="{2F7842B9-324E-4D8D-A7EF-22C7ABBF3345}" srcOrd="0" destOrd="0" presId="urn:microsoft.com/office/officeart/2008/layout/LinedList"/>
    <dgm:cxn modelId="{3DE79BB7-9AA4-46B5-8F02-57727C9DFCCB}" srcId="{22C03C2E-2D45-4EB6-83B1-83C43ACE4E9F}" destId="{5C05F258-E39B-4E7C-A440-7E9CAFF4D95D}" srcOrd="2" destOrd="0" parTransId="{041794A5-F649-488F-8AE1-9B89E018ACC2}" sibTransId="{FBE0BFF2-CF9C-495E-BD56-51912F3C76CA}"/>
    <dgm:cxn modelId="{3FECD8BA-0D6D-4079-A1AA-C00AC0AA3171}" type="presOf" srcId="{22C03C2E-2D45-4EB6-83B1-83C43ACE4E9F}" destId="{03BD7830-9785-445E-A91E-21E7176EE4C3}" srcOrd="0" destOrd="0" presId="urn:microsoft.com/office/officeart/2008/layout/LinedList"/>
    <dgm:cxn modelId="{726936C5-46F2-4EE4-91DC-EB2A9A3856ED}" type="presOf" srcId="{C9E05AEF-3A01-4FA9-ABA5-DA75F2603509}" destId="{AB9B3CD8-2107-469F-87BC-BC938A021EF8}" srcOrd="0" destOrd="0" presId="urn:microsoft.com/office/officeart/2008/layout/LinedList"/>
    <dgm:cxn modelId="{CE11C3C6-0F23-4E26-A233-BDE8C1071EC8}" type="presOf" srcId="{5C05F258-E39B-4E7C-A440-7E9CAFF4D95D}" destId="{7DAE7178-CA68-4435-BC03-22012BA9AD16}" srcOrd="0" destOrd="0" presId="urn:microsoft.com/office/officeart/2008/layout/LinedList"/>
    <dgm:cxn modelId="{4B82E3CF-F8A1-40A6-9683-255E9AE99480}" srcId="{22C03C2E-2D45-4EB6-83B1-83C43ACE4E9F}" destId="{C5BF4BD5-15FB-4D7C-9DBC-D9A68C49A2B5}" srcOrd="11" destOrd="0" parTransId="{D9F8580B-4B12-4BE2-AC28-0BB631D9B3FE}" sibTransId="{EB2FC6AC-782E-4E50-98DB-14E9362CCECB}"/>
    <dgm:cxn modelId="{B7A832D0-FD53-4989-B19F-D23F0285348C}" srcId="{22C03C2E-2D45-4EB6-83B1-83C43ACE4E9F}" destId="{5DA0B927-917D-4714-BBAA-3F886FB2DA9D}" srcOrd="7" destOrd="0" parTransId="{1E5715A3-F221-4CEA-818D-F015A52920DA}" sibTransId="{BC4C7FF8-C0F7-4DEB-A768-5693C8AB72F4}"/>
    <dgm:cxn modelId="{24633CD9-01A2-47DA-9D88-A1026325A594}" srcId="{22C03C2E-2D45-4EB6-83B1-83C43ACE4E9F}" destId="{13F3DA67-C49A-4A1B-BF94-CE99761C0EEA}" srcOrd="0" destOrd="0" parTransId="{DB0674C3-D464-4937-BA8A-5B7789A0753E}" sibTransId="{31695A91-A66A-4614-B237-84C6BB9955EA}"/>
    <dgm:cxn modelId="{BE3401F0-113A-4825-839C-AD3519E78648}" type="presOf" srcId="{4797BA6A-6BCD-44CE-A03D-6CD851191012}" destId="{8CCFA7C5-04A2-4C18-92D6-84EF9791B6BE}" srcOrd="0" destOrd="0" presId="urn:microsoft.com/office/officeart/2008/layout/LinedList"/>
    <dgm:cxn modelId="{5CDD2AF5-F1D2-4CFB-93D2-6C799FE9A0A4}" type="presOf" srcId="{47BB19C0-2F59-4693-B089-FBEFEF57A99D}" destId="{C1715BA5-E38A-463A-8528-4711E37C9C31}" srcOrd="0" destOrd="0" presId="urn:microsoft.com/office/officeart/2008/layout/LinedList"/>
    <dgm:cxn modelId="{65373F27-393E-4567-A89C-62D0E6B33680}" type="presParOf" srcId="{03BD7830-9785-445E-A91E-21E7176EE4C3}" destId="{DDCA0AE4-DE73-4593-A358-4A7AE3CB330C}" srcOrd="0" destOrd="0" presId="urn:microsoft.com/office/officeart/2008/layout/LinedList"/>
    <dgm:cxn modelId="{C990BEE8-77E2-496A-8262-965DB550C256}" type="presParOf" srcId="{03BD7830-9785-445E-A91E-21E7176EE4C3}" destId="{BC4BBF8B-99FB-4674-8444-FFE645B9AF10}" srcOrd="1" destOrd="0" presId="urn:microsoft.com/office/officeart/2008/layout/LinedList"/>
    <dgm:cxn modelId="{EEE5CBDF-EAFE-4DB2-ACDE-855E9165C124}" type="presParOf" srcId="{BC4BBF8B-99FB-4674-8444-FFE645B9AF10}" destId="{28CEDF93-13A3-4AB1-8942-F8149FBD56C1}" srcOrd="0" destOrd="0" presId="urn:microsoft.com/office/officeart/2008/layout/LinedList"/>
    <dgm:cxn modelId="{FF155500-045C-46EE-AF57-5D1D3D7BFC3B}" type="presParOf" srcId="{BC4BBF8B-99FB-4674-8444-FFE645B9AF10}" destId="{32A6E237-CA11-4626-8D00-85755A2BC59D}" srcOrd="1" destOrd="0" presId="urn:microsoft.com/office/officeart/2008/layout/LinedList"/>
    <dgm:cxn modelId="{96BEC28D-1868-4BB1-A1C3-260FEAFF0B28}" type="presParOf" srcId="{03BD7830-9785-445E-A91E-21E7176EE4C3}" destId="{2A5CE093-009D-48E5-8A6B-F46E4C986735}" srcOrd="2" destOrd="0" presId="urn:microsoft.com/office/officeart/2008/layout/LinedList"/>
    <dgm:cxn modelId="{05DE7956-229F-4607-A6D4-839F3A30D9C1}" type="presParOf" srcId="{03BD7830-9785-445E-A91E-21E7176EE4C3}" destId="{71489191-D5B4-4885-A44B-36AC413DB9AB}" srcOrd="3" destOrd="0" presId="urn:microsoft.com/office/officeart/2008/layout/LinedList"/>
    <dgm:cxn modelId="{93B5E557-83A0-4552-9D29-0DCE2FDA4E4C}" type="presParOf" srcId="{71489191-D5B4-4885-A44B-36AC413DB9AB}" destId="{C1715BA5-E38A-463A-8528-4711E37C9C31}" srcOrd="0" destOrd="0" presId="urn:microsoft.com/office/officeart/2008/layout/LinedList"/>
    <dgm:cxn modelId="{6CC476BF-C77A-40E2-BC5E-96FDF5672BE3}" type="presParOf" srcId="{71489191-D5B4-4885-A44B-36AC413DB9AB}" destId="{D14C83B4-D8E7-4BA5-B3D6-BBD23F3EA057}" srcOrd="1" destOrd="0" presId="urn:microsoft.com/office/officeart/2008/layout/LinedList"/>
    <dgm:cxn modelId="{F9E0948F-C574-425B-8080-D202A854FD35}" type="presParOf" srcId="{03BD7830-9785-445E-A91E-21E7176EE4C3}" destId="{44704E80-FDB1-431B-BFE6-21E4DDA5D2A2}" srcOrd="4" destOrd="0" presId="urn:microsoft.com/office/officeart/2008/layout/LinedList"/>
    <dgm:cxn modelId="{4F3DB82D-AE87-4EEC-B390-3BA8D0C6DDDA}" type="presParOf" srcId="{03BD7830-9785-445E-A91E-21E7176EE4C3}" destId="{6C1AD46D-28DF-4CD6-9D21-1E98F0FA22FA}" srcOrd="5" destOrd="0" presId="urn:microsoft.com/office/officeart/2008/layout/LinedList"/>
    <dgm:cxn modelId="{ACF89E8F-7E00-47B4-8602-30C9E59DF45E}" type="presParOf" srcId="{6C1AD46D-28DF-4CD6-9D21-1E98F0FA22FA}" destId="{7DAE7178-CA68-4435-BC03-22012BA9AD16}" srcOrd="0" destOrd="0" presId="urn:microsoft.com/office/officeart/2008/layout/LinedList"/>
    <dgm:cxn modelId="{1A3AE796-9332-4973-ABDF-8893B2DCCEAF}" type="presParOf" srcId="{6C1AD46D-28DF-4CD6-9D21-1E98F0FA22FA}" destId="{7B0AA3A0-58B5-4A27-B845-16FA15E52884}" srcOrd="1" destOrd="0" presId="urn:microsoft.com/office/officeart/2008/layout/LinedList"/>
    <dgm:cxn modelId="{B47FDA35-296D-4019-9B44-E5F9F4B1E416}" type="presParOf" srcId="{03BD7830-9785-445E-A91E-21E7176EE4C3}" destId="{D20AAA41-0CCC-47B6-A1CF-669D09C28C58}" srcOrd="6" destOrd="0" presId="urn:microsoft.com/office/officeart/2008/layout/LinedList"/>
    <dgm:cxn modelId="{B9A551C8-A43A-447A-B3BA-DBF98C6281F6}" type="presParOf" srcId="{03BD7830-9785-445E-A91E-21E7176EE4C3}" destId="{B2394F79-EBBD-4B3A-9AFA-DC22BA0E2F72}" srcOrd="7" destOrd="0" presId="urn:microsoft.com/office/officeart/2008/layout/LinedList"/>
    <dgm:cxn modelId="{15AF4781-4632-4DD7-BC4C-282DD72206D1}" type="presParOf" srcId="{B2394F79-EBBD-4B3A-9AFA-DC22BA0E2F72}" destId="{2A937C48-A9BB-4007-8B99-4BEB1E1FDBDA}" srcOrd="0" destOrd="0" presId="urn:microsoft.com/office/officeart/2008/layout/LinedList"/>
    <dgm:cxn modelId="{9C8FEF3A-5B02-4298-B6FC-0E375BAA6876}" type="presParOf" srcId="{B2394F79-EBBD-4B3A-9AFA-DC22BA0E2F72}" destId="{0F3A5C3E-C663-4154-AD6C-032285087F65}" srcOrd="1" destOrd="0" presId="urn:microsoft.com/office/officeart/2008/layout/LinedList"/>
    <dgm:cxn modelId="{E5B8007E-9C0E-4734-936E-CF2A7FF5F801}" type="presParOf" srcId="{03BD7830-9785-445E-A91E-21E7176EE4C3}" destId="{AF301BD9-A5AF-423A-B34E-1ECB10712B8E}" srcOrd="8" destOrd="0" presId="urn:microsoft.com/office/officeart/2008/layout/LinedList"/>
    <dgm:cxn modelId="{B9ACE18E-9C70-4E97-80FB-ED46DF6FEB8C}" type="presParOf" srcId="{03BD7830-9785-445E-A91E-21E7176EE4C3}" destId="{22A7A76C-A5E5-4160-881E-8CFDDB9237E5}" srcOrd="9" destOrd="0" presId="urn:microsoft.com/office/officeart/2008/layout/LinedList"/>
    <dgm:cxn modelId="{530D9589-6E0D-4879-8A15-AA09D4826E66}" type="presParOf" srcId="{22A7A76C-A5E5-4160-881E-8CFDDB9237E5}" destId="{675ACA4A-BF6C-4D5F-8725-9B8F0E7FC878}" srcOrd="0" destOrd="0" presId="urn:microsoft.com/office/officeart/2008/layout/LinedList"/>
    <dgm:cxn modelId="{FE182793-5BCC-483A-B6EB-14A8FACFB471}" type="presParOf" srcId="{22A7A76C-A5E5-4160-881E-8CFDDB9237E5}" destId="{9469C77A-BA42-43F5-BF47-323710726F03}" srcOrd="1" destOrd="0" presId="urn:microsoft.com/office/officeart/2008/layout/LinedList"/>
    <dgm:cxn modelId="{89F441F4-4BC7-48D2-9964-A6E5402DAFFD}" type="presParOf" srcId="{03BD7830-9785-445E-A91E-21E7176EE4C3}" destId="{6BC3065D-2D48-4565-B5C1-3F350F016E0B}" srcOrd="10" destOrd="0" presId="urn:microsoft.com/office/officeart/2008/layout/LinedList"/>
    <dgm:cxn modelId="{3EBCDA30-B807-4E1D-AA54-693B7866607E}" type="presParOf" srcId="{03BD7830-9785-445E-A91E-21E7176EE4C3}" destId="{165A0FD6-6533-4D3A-A496-2EB0B9752861}" srcOrd="11" destOrd="0" presId="urn:microsoft.com/office/officeart/2008/layout/LinedList"/>
    <dgm:cxn modelId="{C726B959-80F2-4389-9C8E-56028403C8D3}" type="presParOf" srcId="{165A0FD6-6533-4D3A-A496-2EB0B9752861}" destId="{50F188D7-3904-4079-9751-2250BA88B8DC}" srcOrd="0" destOrd="0" presId="urn:microsoft.com/office/officeart/2008/layout/LinedList"/>
    <dgm:cxn modelId="{9244AE7E-FA15-4458-9DC3-3563F1E67E13}" type="presParOf" srcId="{165A0FD6-6533-4D3A-A496-2EB0B9752861}" destId="{7F0304AB-74D3-46BC-A23E-54431129F3AE}" srcOrd="1" destOrd="0" presId="urn:microsoft.com/office/officeart/2008/layout/LinedList"/>
    <dgm:cxn modelId="{3D4CD2E6-CD1A-4024-8812-C6E2D7112D07}" type="presParOf" srcId="{03BD7830-9785-445E-A91E-21E7176EE4C3}" destId="{86745424-7526-40D4-8C9D-C5E21ADEAB28}" srcOrd="12" destOrd="0" presId="urn:microsoft.com/office/officeart/2008/layout/LinedList"/>
    <dgm:cxn modelId="{0FF6CCED-7DAF-4EE5-BFFD-22610FE936C7}" type="presParOf" srcId="{03BD7830-9785-445E-A91E-21E7176EE4C3}" destId="{A02F11F9-87CA-4924-832E-CA5FC802198E}" srcOrd="13" destOrd="0" presId="urn:microsoft.com/office/officeart/2008/layout/LinedList"/>
    <dgm:cxn modelId="{BF96070A-674E-4819-A5BF-AFA696E22CFB}" type="presParOf" srcId="{A02F11F9-87CA-4924-832E-CA5FC802198E}" destId="{8CCFA7C5-04A2-4C18-92D6-84EF9791B6BE}" srcOrd="0" destOrd="0" presId="urn:microsoft.com/office/officeart/2008/layout/LinedList"/>
    <dgm:cxn modelId="{970DC975-23FF-44A8-9FB7-1A975860FBB4}" type="presParOf" srcId="{A02F11F9-87CA-4924-832E-CA5FC802198E}" destId="{47886C77-7561-431B-8BC4-7FD18EBC5FE1}" srcOrd="1" destOrd="0" presId="urn:microsoft.com/office/officeart/2008/layout/LinedList"/>
    <dgm:cxn modelId="{F70C5D34-F3FA-4A82-AEC1-35CAF872B58B}" type="presParOf" srcId="{03BD7830-9785-445E-A91E-21E7176EE4C3}" destId="{10F3B45A-63CB-4799-8866-BD629353A0B3}" srcOrd="14" destOrd="0" presId="urn:microsoft.com/office/officeart/2008/layout/LinedList"/>
    <dgm:cxn modelId="{24BEBDE8-0A14-40DE-A250-99BA92CC92F6}" type="presParOf" srcId="{03BD7830-9785-445E-A91E-21E7176EE4C3}" destId="{310BDD56-31F7-49FF-A669-7DEF38FA2F5E}" srcOrd="15" destOrd="0" presId="urn:microsoft.com/office/officeart/2008/layout/LinedList"/>
    <dgm:cxn modelId="{024AF121-B07D-4FC3-80ED-83AA91684A4C}" type="presParOf" srcId="{310BDD56-31F7-49FF-A669-7DEF38FA2F5E}" destId="{E57D7475-08C0-4FAE-96D9-E39287275EC6}" srcOrd="0" destOrd="0" presId="urn:microsoft.com/office/officeart/2008/layout/LinedList"/>
    <dgm:cxn modelId="{AD174CED-868D-4462-B3E7-B7405174D7E0}" type="presParOf" srcId="{310BDD56-31F7-49FF-A669-7DEF38FA2F5E}" destId="{9D20DB09-9F71-474E-B09D-F9AFF97A32ED}" srcOrd="1" destOrd="0" presId="urn:microsoft.com/office/officeart/2008/layout/LinedList"/>
    <dgm:cxn modelId="{83CD05CC-42D1-488C-9A28-26B54A076C9A}" type="presParOf" srcId="{03BD7830-9785-445E-A91E-21E7176EE4C3}" destId="{CAB826B9-BF70-49D6-9F55-E49174240DC8}" srcOrd="16" destOrd="0" presId="urn:microsoft.com/office/officeart/2008/layout/LinedList"/>
    <dgm:cxn modelId="{01F2A451-BCC0-42E8-9B90-507F9FE34992}" type="presParOf" srcId="{03BD7830-9785-445E-A91E-21E7176EE4C3}" destId="{97D90029-E9B0-41DA-BC3A-370EB47AB912}" srcOrd="17" destOrd="0" presId="urn:microsoft.com/office/officeart/2008/layout/LinedList"/>
    <dgm:cxn modelId="{F87ED1BC-195E-45A4-AA9C-D261245F6D28}" type="presParOf" srcId="{97D90029-E9B0-41DA-BC3A-370EB47AB912}" destId="{838FF0AD-B47B-4087-A302-1F732367E464}" srcOrd="0" destOrd="0" presId="urn:microsoft.com/office/officeart/2008/layout/LinedList"/>
    <dgm:cxn modelId="{B33722ED-3CB4-4D57-99B3-29F29EE24EB8}" type="presParOf" srcId="{97D90029-E9B0-41DA-BC3A-370EB47AB912}" destId="{3120DEB6-13FF-4114-867B-98BFF0C2EE0B}" srcOrd="1" destOrd="0" presId="urn:microsoft.com/office/officeart/2008/layout/LinedList"/>
    <dgm:cxn modelId="{20FBA22E-2FA7-421E-B8F6-48033447BCF7}" type="presParOf" srcId="{03BD7830-9785-445E-A91E-21E7176EE4C3}" destId="{84B513EA-7101-420A-A69D-6F802395EEEF}" srcOrd="18" destOrd="0" presId="urn:microsoft.com/office/officeart/2008/layout/LinedList"/>
    <dgm:cxn modelId="{96C1CD45-A5DC-47B0-9A24-D6EBC722C557}" type="presParOf" srcId="{03BD7830-9785-445E-A91E-21E7176EE4C3}" destId="{57D7A299-7F47-459A-9504-37DC64DC2827}" srcOrd="19" destOrd="0" presId="urn:microsoft.com/office/officeart/2008/layout/LinedList"/>
    <dgm:cxn modelId="{372930D6-62BD-48CB-9C14-853BC62E3528}" type="presParOf" srcId="{57D7A299-7F47-459A-9504-37DC64DC2827}" destId="{AB9B3CD8-2107-469F-87BC-BC938A021EF8}" srcOrd="0" destOrd="0" presId="urn:microsoft.com/office/officeart/2008/layout/LinedList"/>
    <dgm:cxn modelId="{41FF616E-7563-480C-92EC-5A0FBCC7F927}" type="presParOf" srcId="{57D7A299-7F47-459A-9504-37DC64DC2827}" destId="{45B0D828-3051-4666-9F1E-2E56599DBAB9}" srcOrd="1" destOrd="0" presId="urn:microsoft.com/office/officeart/2008/layout/LinedList"/>
    <dgm:cxn modelId="{9955D288-E0B8-4E11-A1A0-CEE1A2374841}" type="presParOf" srcId="{03BD7830-9785-445E-A91E-21E7176EE4C3}" destId="{B58C91FC-499E-4F4A-AEB9-007D36DE50C9}" srcOrd="20" destOrd="0" presId="urn:microsoft.com/office/officeart/2008/layout/LinedList"/>
    <dgm:cxn modelId="{0C58971B-8D9F-43D2-8783-BFBAFFE03E69}" type="presParOf" srcId="{03BD7830-9785-445E-A91E-21E7176EE4C3}" destId="{F065ABD7-1704-470C-A509-D1A6D0D76CF8}" srcOrd="21" destOrd="0" presId="urn:microsoft.com/office/officeart/2008/layout/LinedList"/>
    <dgm:cxn modelId="{2B39B568-43D7-4ADB-B3AC-BE77B3AAFF64}" type="presParOf" srcId="{F065ABD7-1704-470C-A509-D1A6D0D76CF8}" destId="{48EA5EF8-C2A8-4A82-B454-33613DE15BFE}" srcOrd="0" destOrd="0" presId="urn:microsoft.com/office/officeart/2008/layout/LinedList"/>
    <dgm:cxn modelId="{A8992B25-AD14-4695-8BB9-2969A64AA157}" type="presParOf" srcId="{F065ABD7-1704-470C-A509-D1A6D0D76CF8}" destId="{110D309A-6C3C-4BDB-93B0-E16117C30612}" srcOrd="1" destOrd="0" presId="urn:microsoft.com/office/officeart/2008/layout/LinedList"/>
    <dgm:cxn modelId="{7E49E598-DFEC-41A2-A1EC-FD1539F7E91D}" type="presParOf" srcId="{03BD7830-9785-445E-A91E-21E7176EE4C3}" destId="{22719D4B-5E2D-4FA8-B8B3-906783B6EECA}" srcOrd="22" destOrd="0" presId="urn:microsoft.com/office/officeart/2008/layout/LinedList"/>
    <dgm:cxn modelId="{AD70050C-786B-4F2C-A9F2-3A1A59FBA8FB}" type="presParOf" srcId="{03BD7830-9785-445E-A91E-21E7176EE4C3}" destId="{D57089FF-7205-43B5-848E-FE38F858FEA4}" srcOrd="23" destOrd="0" presId="urn:microsoft.com/office/officeart/2008/layout/LinedList"/>
    <dgm:cxn modelId="{262D8B85-FBBC-43F8-92C2-D1CBEB99E9B0}" type="presParOf" srcId="{D57089FF-7205-43B5-848E-FE38F858FEA4}" destId="{2F7842B9-324E-4D8D-A7EF-22C7ABBF3345}" srcOrd="0" destOrd="0" presId="urn:microsoft.com/office/officeart/2008/layout/LinedList"/>
    <dgm:cxn modelId="{C0BEB290-9000-4B52-8173-FACE2648B3C9}" type="presParOf" srcId="{D57089FF-7205-43B5-848E-FE38F858FEA4}" destId="{44EB9B1E-E984-4621-BE42-B98E7632B9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D34036-E514-4170-8223-209D348B5AA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FFC8B6-D37F-4238-8324-7E7F5BC28E2E}">
      <dgm:prSet/>
      <dgm:spPr/>
      <dgm:t>
        <a:bodyPr/>
        <a:lstStyle/>
        <a:p>
          <a:r>
            <a:rPr lang="fr-FR"/>
            <a:t>Projet intéressant</a:t>
          </a:r>
          <a:endParaRPr lang="en-US"/>
        </a:p>
      </dgm:t>
    </dgm:pt>
    <dgm:pt modelId="{A5908A48-8BDB-4301-8BFF-EAE04288A47C}" type="parTrans" cxnId="{4480F108-7DF9-4058-93B5-66A2AE0AA92F}">
      <dgm:prSet/>
      <dgm:spPr/>
      <dgm:t>
        <a:bodyPr/>
        <a:lstStyle/>
        <a:p>
          <a:endParaRPr lang="en-US"/>
        </a:p>
      </dgm:t>
    </dgm:pt>
    <dgm:pt modelId="{08B0199C-DB35-488F-9112-53B3F35D8BC4}" type="sibTrans" cxnId="{4480F108-7DF9-4058-93B5-66A2AE0AA92F}">
      <dgm:prSet/>
      <dgm:spPr/>
      <dgm:t>
        <a:bodyPr/>
        <a:lstStyle/>
        <a:p>
          <a:endParaRPr lang="en-US"/>
        </a:p>
      </dgm:t>
    </dgm:pt>
    <dgm:pt modelId="{C84CF762-A2C1-4D72-9098-FF75A4F40874}">
      <dgm:prSet/>
      <dgm:spPr/>
      <dgm:t>
        <a:bodyPr/>
        <a:lstStyle/>
        <a:p>
          <a:r>
            <a:rPr lang="fr-FR"/>
            <a:t>Bonne cohésion d’équipe</a:t>
          </a:r>
          <a:endParaRPr lang="en-US"/>
        </a:p>
      </dgm:t>
    </dgm:pt>
    <dgm:pt modelId="{99197995-EECF-475D-AA22-42CC7D698CC7}" type="parTrans" cxnId="{07C943CD-7A35-4A90-957D-47AAB05BC053}">
      <dgm:prSet/>
      <dgm:spPr/>
      <dgm:t>
        <a:bodyPr/>
        <a:lstStyle/>
        <a:p>
          <a:endParaRPr lang="en-US"/>
        </a:p>
      </dgm:t>
    </dgm:pt>
    <dgm:pt modelId="{CC6508F1-950C-4D75-A22A-8D5EC6374870}" type="sibTrans" cxnId="{07C943CD-7A35-4A90-957D-47AAB05BC053}">
      <dgm:prSet/>
      <dgm:spPr/>
      <dgm:t>
        <a:bodyPr/>
        <a:lstStyle/>
        <a:p>
          <a:endParaRPr lang="en-US"/>
        </a:p>
      </dgm:t>
    </dgm:pt>
    <dgm:pt modelId="{A1D2A3CF-162A-45B1-A7EB-F965ED51AE46}">
      <dgm:prSet/>
      <dgm:spPr/>
      <dgm:t>
        <a:bodyPr/>
        <a:lstStyle/>
        <a:p>
          <a:r>
            <a:rPr lang="fr-FR"/>
            <a:t>Equipe productive</a:t>
          </a:r>
          <a:endParaRPr lang="en-US"/>
        </a:p>
      </dgm:t>
    </dgm:pt>
    <dgm:pt modelId="{4C0D498B-ED34-4689-8179-91CB70DF7F13}" type="parTrans" cxnId="{6C418181-740A-4D6C-849E-1952433F9972}">
      <dgm:prSet/>
      <dgm:spPr/>
      <dgm:t>
        <a:bodyPr/>
        <a:lstStyle/>
        <a:p>
          <a:endParaRPr lang="en-US"/>
        </a:p>
      </dgm:t>
    </dgm:pt>
    <dgm:pt modelId="{8F7F8B25-A36A-47D6-AFFF-308AD1C1D472}" type="sibTrans" cxnId="{6C418181-740A-4D6C-849E-1952433F9972}">
      <dgm:prSet/>
      <dgm:spPr/>
      <dgm:t>
        <a:bodyPr/>
        <a:lstStyle/>
        <a:p>
          <a:endParaRPr lang="en-US"/>
        </a:p>
      </dgm:t>
    </dgm:pt>
    <dgm:pt modelId="{1821F993-C973-4C65-8CC2-8151E3462071}" type="pres">
      <dgm:prSet presAssocID="{49D34036-E514-4170-8223-209D348B5AA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73DDB0-E04B-434A-983A-9987A0CBE476}" type="pres">
      <dgm:prSet presAssocID="{01FFC8B6-D37F-4238-8324-7E7F5BC28E2E}" presName="hierRoot1" presStyleCnt="0"/>
      <dgm:spPr/>
    </dgm:pt>
    <dgm:pt modelId="{3191BA85-9F45-4552-ACCD-1F6F86F68AE5}" type="pres">
      <dgm:prSet presAssocID="{01FFC8B6-D37F-4238-8324-7E7F5BC28E2E}" presName="composite" presStyleCnt="0"/>
      <dgm:spPr/>
    </dgm:pt>
    <dgm:pt modelId="{F6CB3EDF-C565-447B-8413-A94448730753}" type="pres">
      <dgm:prSet presAssocID="{01FFC8B6-D37F-4238-8324-7E7F5BC28E2E}" presName="background" presStyleLbl="node0" presStyleIdx="0" presStyleCnt="3"/>
      <dgm:spPr/>
    </dgm:pt>
    <dgm:pt modelId="{FE74632C-75E4-4DF1-B1C5-C7A70D3DF9EF}" type="pres">
      <dgm:prSet presAssocID="{01FFC8B6-D37F-4238-8324-7E7F5BC28E2E}" presName="text" presStyleLbl="fgAcc0" presStyleIdx="0" presStyleCnt="3">
        <dgm:presLayoutVars>
          <dgm:chPref val="3"/>
        </dgm:presLayoutVars>
      </dgm:prSet>
      <dgm:spPr/>
    </dgm:pt>
    <dgm:pt modelId="{40C51C33-AF67-4A12-AD37-894005FE2529}" type="pres">
      <dgm:prSet presAssocID="{01FFC8B6-D37F-4238-8324-7E7F5BC28E2E}" presName="hierChild2" presStyleCnt="0"/>
      <dgm:spPr/>
    </dgm:pt>
    <dgm:pt modelId="{BB83D90F-8DAE-4614-A9FB-CB23CC565ED1}" type="pres">
      <dgm:prSet presAssocID="{C84CF762-A2C1-4D72-9098-FF75A4F40874}" presName="hierRoot1" presStyleCnt="0"/>
      <dgm:spPr/>
    </dgm:pt>
    <dgm:pt modelId="{340CB7B6-1904-42D5-8B8A-F730BD145CF8}" type="pres">
      <dgm:prSet presAssocID="{C84CF762-A2C1-4D72-9098-FF75A4F40874}" presName="composite" presStyleCnt="0"/>
      <dgm:spPr/>
    </dgm:pt>
    <dgm:pt modelId="{48AFF8B6-687C-4AC1-ABAD-02108D421FA0}" type="pres">
      <dgm:prSet presAssocID="{C84CF762-A2C1-4D72-9098-FF75A4F40874}" presName="background" presStyleLbl="node0" presStyleIdx="1" presStyleCnt="3"/>
      <dgm:spPr/>
    </dgm:pt>
    <dgm:pt modelId="{744A7085-2F16-4D9B-A110-56510A97DE85}" type="pres">
      <dgm:prSet presAssocID="{C84CF762-A2C1-4D72-9098-FF75A4F40874}" presName="text" presStyleLbl="fgAcc0" presStyleIdx="1" presStyleCnt="3">
        <dgm:presLayoutVars>
          <dgm:chPref val="3"/>
        </dgm:presLayoutVars>
      </dgm:prSet>
      <dgm:spPr/>
    </dgm:pt>
    <dgm:pt modelId="{88A7EC09-4CD8-4A40-896F-6C48A093CD14}" type="pres">
      <dgm:prSet presAssocID="{C84CF762-A2C1-4D72-9098-FF75A4F40874}" presName="hierChild2" presStyleCnt="0"/>
      <dgm:spPr/>
    </dgm:pt>
    <dgm:pt modelId="{8929FE08-0FD0-4248-A191-057CFDCE17AA}" type="pres">
      <dgm:prSet presAssocID="{A1D2A3CF-162A-45B1-A7EB-F965ED51AE46}" presName="hierRoot1" presStyleCnt="0"/>
      <dgm:spPr/>
    </dgm:pt>
    <dgm:pt modelId="{1DD3784D-651C-4730-AE74-B5DDD2CC9ED5}" type="pres">
      <dgm:prSet presAssocID="{A1D2A3CF-162A-45B1-A7EB-F965ED51AE46}" presName="composite" presStyleCnt="0"/>
      <dgm:spPr/>
    </dgm:pt>
    <dgm:pt modelId="{9A67B62B-7A6B-4468-ACC5-6835C7885049}" type="pres">
      <dgm:prSet presAssocID="{A1D2A3CF-162A-45B1-A7EB-F965ED51AE46}" presName="background" presStyleLbl="node0" presStyleIdx="2" presStyleCnt="3"/>
      <dgm:spPr/>
    </dgm:pt>
    <dgm:pt modelId="{D61EEF36-96AD-4DED-BE6B-926D06C0AC36}" type="pres">
      <dgm:prSet presAssocID="{A1D2A3CF-162A-45B1-A7EB-F965ED51AE46}" presName="text" presStyleLbl="fgAcc0" presStyleIdx="2" presStyleCnt="3">
        <dgm:presLayoutVars>
          <dgm:chPref val="3"/>
        </dgm:presLayoutVars>
      </dgm:prSet>
      <dgm:spPr/>
    </dgm:pt>
    <dgm:pt modelId="{F85FAD97-05E1-4F87-B5EB-B2455910CA64}" type="pres">
      <dgm:prSet presAssocID="{A1D2A3CF-162A-45B1-A7EB-F965ED51AE46}" presName="hierChild2" presStyleCnt="0"/>
      <dgm:spPr/>
    </dgm:pt>
  </dgm:ptLst>
  <dgm:cxnLst>
    <dgm:cxn modelId="{4480F108-7DF9-4058-93B5-66A2AE0AA92F}" srcId="{49D34036-E514-4170-8223-209D348B5AA4}" destId="{01FFC8B6-D37F-4238-8324-7E7F5BC28E2E}" srcOrd="0" destOrd="0" parTransId="{A5908A48-8BDB-4301-8BFF-EAE04288A47C}" sibTransId="{08B0199C-DB35-488F-9112-53B3F35D8BC4}"/>
    <dgm:cxn modelId="{C8772B29-4CBD-41B0-94A7-987909D3F5D4}" type="presOf" srcId="{49D34036-E514-4170-8223-209D348B5AA4}" destId="{1821F993-C973-4C65-8CC2-8151E3462071}" srcOrd="0" destOrd="0" presId="urn:microsoft.com/office/officeart/2005/8/layout/hierarchy1"/>
    <dgm:cxn modelId="{EBD57E57-F543-47F3-9E8E-8CFF1941855B}" type="presOf" srcId="{C84CF762-A2C1-4D72-9098-FF75A4F40874}" destId="{744A7085-2F16-4D9B-A110-56510A97DE85}" srcOrd="0" destOrd="0" presId="urn:microsoft.com/office/officeart/2005/8/layout/hierarchy1"/>
    <dgm:cxn modelId="{6C418181-740A-4D6C-849E-1952433F9972}" srcId="{49D34036-E514-4170-8223-209D348B5AA4}" destId="{A1D2A3CF-162A-45B1-A7EB-F965ED51AE46}" srcOrd="2" destOrd="0" parTransId="{4C0D498B-ED34-4689-8179-91CB70DF7F13}" sibTransId="{8F7F8B25-A36A-47D6-AFFF-308AD1C1D472}"/>
    <dgm:cxn modelId="{5A674286-900C-4704-98D2-EA1F51C9968C}" type="presOf" srcId="{A1D2A3CF-162A-45B1-A7EB-F965ED51AE46}" destId="{D61EEF36-96AD-4DED-BE6B-926D06C0AC36}" srcOrd="0" destOrd="0" presId="urn:microsoft.com/office/officeart/2005/8/layout/hierarchy1"/>
    <dgm:cxn modelId="{4A84D5B9-0275-45C7-AB73-219EBE555974}" type="presOf" srcId="{01FFC8B6-D37F-4238-8324-7E7F5BC28E2E}" destId="{FE74632C-75E4-4DF1-B1C5-C7A70D3DF9EF}" srcOrd="0" destOrd="0" presId="urn:microsoft.com/office/officeart/2005/8/layout/hierarchy1"/>
    <dgm:cxn modelId="{07C943CD-7A35-4A90-957D-47AAB05BC053}" srcId="{49D34036-E514-4170-8223-209D348B5AA4}" destId="{C84CF762-A2C1-4D72-9098-FF75A4F40874}" srcOrd="1" destOrd="0" parTransId="{99197995-EECF-475D-AA22-42CC7D698CC7}" sibTransId="{CC6508F1-950C-4D75-A22A-8D5EC6374870}"/>
    <dgm:cxn modelId="{9865985D-3FE1-4AEC-84A2-D25ABBFE590D}" type="presParOf" srcId="{1821F993-C973-4C65-8CC2-8151E3462071}" destId="{EA73DDB0-E04B-434A-983A-9987A0CBE476}" srcOrd="0" destOrd="0" presId="urn:microsoft.com/office/officeart/2005/8/layout/hierarchy1"/>
    <dgm:cxn modelId="{FF00D591-1A25-4F77-B5E6-47BE8AD83572}" type="presParOf" srcId="{EA73DDB0-E04B-434A-983A-9987A0CBE476}" destId="{3191BA85-9F45-4552-ACCD-1F6F86F68AE5}" srcOrd="0" destOrd="0" presId="urn:microsoft.com/office/officeart/2005/8/layout/hierarchy1"/>
    <dgm:cxn modelId="{F1C65598-8049-42C0-BC36-02A7E4879553}" type="presParOf" srcId="{3191BA85-9F45-4552-ACCD-1F6F86F68AE5}" destId="{F6CB3EDF-C565-447B-8413-A94448730753}" srcOrd="0" destOrd="0" presId="urn:microsoft.com/office/officeart/2005/8/layout/hierarchy1"/>
    <dgm:cxn modelId="{698D6CA7-2C13-4926-B0E0-59C0CC6E99B4}" type="presParOf" srcId="{3191BA85-9F45-4552-ACCD-1F6F86F68AE5}" destId="{FE74632C-75E4-4DF1-B1C5-C7A70D3DF9EF}" srcOrd="1" destOrd="0" presId="urn:microsoft.com/office/officeart/2005/8/layout/hierarchy1"/>
    <dgm:cxn modelId="{C01EC144-6714-40EA-8424-EA95D0DE4ED6}" type="presParOf" srcId="{EA73DDB0-E04B-434A-983A-9987A0CBE476}" destId="{40C51C33-AF67-4A12-AD37-894005FE2529}" srcOrd="1" destOrd="0" presId="urn:microsoft.com/office/officeart/2005/8/layout/hierarchy1"/>
    <dgm:cxn modelId="{6658D1C6-2C0D-4EF0-BECA-51B76EFCBF8C}" type="presParOf" srcId="{1821F993-C973-4C65-8CC2-8151E3462071}" destId="{BB83D90F-8DAE-4614-A9FB-CB23CC565ED1}" srcOrd="1" destOrd="0" presId="urn:microsoft.com/office/officeart/2005/8/layout/hierarchy1"/>
    <dgm:cxn modelId="{5AF3DEA2-F9E4-4A03-BF4A-CE7277056EA0}" type="presParOf" srcId="{BB83D90F-8DAE-4614-A9FB-CB23CC565ED1}" destId="{340CB7B6-1904-42D5-8B8A-F730BD145CF8}" srcOrd="0" destOrd="0" presId="urn:microsoft.com/office/officeart/2005/8/layout/hierarchy1"/>
    <dgm:cxn modelId="{121EB499-EB16-4872-8596-468CA150CBD8}" type="presParOf" srcId="{340CB7B6-1904-42D5-8B8A-F730BD145CF8}" destId="{48AFF8B6-687C-4AC1-ABAD-02108D421FA0}" srcOrd="0" destOrd="0" presId="urn:microsoft.com/office/officeart/2005/8/layout/hierarchy1"/>
    <dgm:cxn modelId="{37F406CE-646C-4C34-BA3C-2C991FD73FA7}" type="presParOf" srcId="{340CB7B6-1904-42D5-8B8A-F730BD145CF8}" destId="{744A7085-2F16-4D9B-A110-56510A97DE85}" srcOrd="1" destOrd="0" presId="urn:microsoft.com/office/officeart/2005/8/layout/hierarchy1"/>
    <dgm:cxn modelId="{D27594CE-D02E-4D33-A98A-B427E1BE653E}" type="presParOf" srcId="{BB83D90F-8DAE-4614-A9FB-CB23CC565ED1}" destId="{88A7EC09-4CD8-4A40-896F-6C48A093CD14}" srcOrd="1" destOrd="0" presId="urn:microsoft.com/office/officeart/2005/8/layout/hierarchy1"/>
    <dgm:cxn modelId="{2120F381-ABED-411C-B54B-5A1331E52A1D}" type="presParOf" srcId="{1821F993-C973-4C65-8CC2-8151E3462071}" destId="{8929FE08-0FD0-4248-A191-057CFDCE17AA}" srcOrd="2" destOrd="0" presId="urn:microsoft.com/office/officeart/2005/8/layout/hierarchy1"/>
    <dgm:cxn modelId="{79886705-2E47-46CE-BE03-5DF4693AE81F}" type="presParOf" srcId="{8929FE08-0FD0-4248-A191-057CFDCE17AA}" destId="{1DD3784D-651C-4730-AE74-B5DDD2CC9ED5}" srcOrd="0" destOrd="0" presId="urn:microsoft.com/office/officeart/2005/8/layout/hierarchy1"/>
    <dgm:cxn modelId="{57C5AA67-8C0B-4DE0-A376-C694DAE17B86}" type="presParOf" srcId="{1DD3784D-651C-4730-AE74-B5DDD2CC9ED5}" destId="{9A67B62B-7A6B-4468-ACC5-6835C7885049}" srcOrd="0" destOrd="0" presId="urn:microsoft.com/office/officeart/2005/8/layout/hierarchy1"/>
    <dgm:cxn modelId="{8BAFCE3C-DEC7-45B4-95DB-C8B76D062840}" type="presParOf" srcId="{1DD3784D-651C-4730-AE74-B5DDD2CC9ED5}" destId="{D61EEF36-96AD-4DED-BE6B-926D06C0AC36}" srcOrd="1" destOrd="0" presId="urn:microsoft.com/office/officeart/2005/8/layout/hierarchy1"/>
    <dgm:cxn modelId="{EAFD7103-744F-45F3-A76E-4DFB1E37F3D8}" type="presParOf" srcId="{8929FE08-0FD0-4248-A191-057CFDCE17AA}" destId="{F85FAD97-05E1-4F87-B5EB-B2455910CA6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A0AE4-DE73-4593-A358-4A7AE3CB330C}">
      <dsp:nvSpPr>
        <dsp:cNvPr id="0" name=""/>
        <dsp:cNvSpPr/>
      </dsp:nvSpPr>
      <dsp:spPr>
        <a:xfrm>
          <a:off x="0" y="1881"/>
          <a:ext cx="949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EDF93-13A3-4AB1-8942-F8149FBD56C1}">
      <dsp:nvSpPr>
        <dsp:cNvPr id="0" name=""/>
        <dsp:cNvSpPr/>
      </dsp:nvSpPr>
      <dsp:spPr>
        <a:xfrm>
          <a:off x="0" y="1881"/>
          <a:ext cx="9493250" cy="320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Répartition des tâches</a:t>
          </a:r>
          <a:endParaRPr lang="en-US" sz="1500" kern="1200"/>
        </a:p>
      </dsp:txBody>
      <dsp:txXfrm>
        <a:off x="0" y="1881"/>
        <a:ext cx="9493250" cy="320866"/>
      </dsp:txXfrm>
    </dsp:sp>
    <dsp:sp modelId="{2A5CE093-009D-48E5-8A6B-F46E4C986735}">
      <dsp:nvSpPr>
        <dsp:cNvPr id="0" name=""/>
        <dsp:cNvSpPr/>
      </dsp:nvSpPr>
      <dsp:spPr>
        <a:xfrm>
          <a:off x="0" y="322748"/>
          <a:ext cx="949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15BA5-E38A-463A-8528-4711E37C9C31}">
      <dsp:nvSpPr>
        <dsp:cNvPr id="0" name=""/>
        <dsp:cNvSpPr/>
      </dsp:nvSpPr>
      <dsp:spPr>
        <a:xfrm>
          <a:off x="0" y="322748"/>
          <a:ext cx="9493250" cy="320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Architecture</a:t>
          </a:r>
          <a:endParaRPr lang="en-US" sz="1500" kern="1200"/>
        </a:p>
      </dsp:txBody>
      <dsp:txXfrm>
        <a:off x="0" y="322748"/>
        <a:ext cx="9493250" cy="320866"/>
      </dsp:txXfrm>
    </dsp:sp>
    <dsp:sp modelId="{44704E80-FDB1-431B-BFE6-21E4DDA5D2A2}">
      <dsp:nvSpPr>
        <dsp:cNvPr id="0" name=""/>
        <dsp:cNvSpPr/>
      </dsp:nvSpPr>
      <dsp:spPr>
        <a:xfrm>
          <a:off x="0" y="643615"/>
          <a:ext cx="949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E7178-CA68-4435-BC03-22012BA9AD16}">
      <dsp:nvSpPr>
        <dsp:cNvPr id="0" name=""/>
        <dsp:cNvSpPr/>
      </dsp:nvSpPr>
      <dsp:spPr>
        <a:xfrm>
          <a:off x="0" y="643615"/>
          <a:ext cx="9493250" cy="320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Conception</a:t>
          </a:r>
          <a:endParaRPr lang="en-US" sz="1500" kern="1200"/>
        </a:p>
      </dsp:txBody>
      <dsp:txXfrm>
        <a:off x="0" y="643615"/>
        <a:ext cx="9493250" cy="320866"/>
      </dsp:txXfrm>
    </dsp:sp>
    <dsp:sp modelId="{D20AAA41-0CCC-47B6-A1CF-669D09C28C58}">
      <dsp:nvSpPr>
        <dsp:cNvPr id="0" name=""/>
        <dsp:cNvSpPr/>
      </dsp:nvSpPr>
      <dsp:spPr>
        <a:xfrm>
          <a:off x="0" y="964482"/>
          <a:ext cx="949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37C48-A9BB-4007-8B99-4BEB1E1FDBDA}">
      <dsp:nvSpPr>
        <dsp:cNvPr id="0" name=""/>
        <dsp:cNvSpPr/>
      </dsp:nvSpPr>
      <dsp:spPr>
        <a:xfrm>
          <a:off x="0" y="964482"/>
          <a:ext cx="9493250" cy="320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Fonctionnalités réalisées</a:t>
          </a:r>
          <a:endParaRPr lang="en-US" sz="1500" kern="1200"/>
        </a:p>
      </dsp:txBody>
      <dsp:txXfrm>
        <a:off x="0" y="964482"/>
        <a:ext cx="9493250" cy="320866"/>
      </dsp:txXfrm>
    </dsp:sp>
    <dsp:sp modelId="{AF301BD9-A5AF-423A-B34E-1ECB10712B8E}">
      <dsp:nvSpPr>
        <dsp:cNvPr id="0" name=""/>
        <dsp:cNvSpPr/>
      </dsp:nvSpPr>
      <dsp:spPr>
        <a:xfrm>
          <a:off x="0" y="1285349"/>
          <a:ext cx="949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ACA4A-BF6C-4D5F-8725-9B8F0E7FC878}">
      <dsp:nvSpPr>
        <dsp:cNvPr id="0" name=""/>
        <dsp:cNvSpPr/>
      </dsp:nvSpPr>
      <dsp:spPr>
        <a:xfrm>
          <a:off x="0" y="1285349"/>
          <a:ext cx="9493250" cy="320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Tests</a:t>
          </a:r>
        </a:p>
      </dsp:txBody>
      <dsp:txXfrm>
        <a:off x="0" y="1285349"/>
        <a:ext cx="9493250" cy="320866"/>
      </dsp:txXfrm>
    </dsp:sp>
    <dsp:sp modelId="{6BC3065D-2D48-4565-B5C1-3F350F016E0B}">
      <dsp:nvSpPr>
        <dsp:cNvPr id="0" name=""/>
        <dsp:cNvSpPr/>
      </dsp:nvSpPr>
      <dsp:spPr>
        <a:xfrm>
          <a:off x="0" y="1606216"/>
          <a:ext cx="949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188D7-3904-4079-9751-2250BA88B8DC}">
      <dsp:nvSpPr>
        <dsp:cNvPr id="0" name=""/>
        <dsp:cNvSpPr/>
      </dsp:nvSpPr>
      <dsp:spPr>
        <a:xfrm>
          <a:off x="0" y="1606216"/>
          <a:ext cx="9493250" cy="320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Sous-traitance</a:t>
          </a:r>
          <a:endParaRPr lang="en-US" sz="1500" kern="1200"/>
        </a:p>
      </dsp:txBody>
      <dsp:txXfrm>
        <a:off x="0" y="1606216"/>
        <a:ext cx="9493250" cy="320866"/>
      </dsp:txXfrm>
    </dsp:sp>
    <dsp:sp modelId="{86745424-7526-40D4-8C9D-C5E21ADEAB28}">
      <dsp:nvSpPr>
        <dsp:cNvPr id="0" name=""/>
        <dsp:cNvSpPr/>
      </dsp:nvSpPr>
      <dsp:spPr>
        <a:xfrm>
          <a:off x="0" y="1927083"/>
          <a:ext cx="949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FA7C5-04A2-4C18-92D6-84EF9791B6BE}">
      <dsp:nvSpPr>
        <dsp:cNvPr id="0" name=""/>
        <dsp:cNvSpPr/>
      </dsp:nvSpPr>
      <dsp:spPr>
        <a:xfrm>
          <a:off x="0" y="1927083"/>
          <a:ext cx="9493250" cy="320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Problèmes rencontrés</a:t>
          </a:r>
          <a:endParaRPr lang="en-US" sz="1500" kern="1200"/>
        </a:p>
      </dsp:txBody>
      <dsp:txXfrm>
        <a:off x="0" y="1927083"/>
        <a:ext cx="9493250" cy="320866"/>
      </dsp:txXfrm>
    </dsp:sp>
    <dsp:sp modelId="{10F3B45A-63CB-4799-8866-BD629353A0B3}">
      <dsp:nvSpPr>
        <dsp:cNvPr id="0" name=""/>
        <dsp:cNvSpPr/>
      </dsp:nvSpPr>
      <dsp:spPr>
        <a:xfrm>
          <a:off x="0" y="2247950"/>
          <a:ext cx="949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D7475-08C0-4FAE-96D9-E39287275EC6}">
      <dsp:nvSpPr>
        <dsp:cNvPr id="0" name=""/>
        <dsp:cNvSpPr/>
      </dsp:nvSpPr>
      <dsp:spPr>
        <a:xfrm>
          <a:off x="0" y="2247950"/>
          <a:ext cx="9493250" cy="320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Solutions</a:t>
          </a:r>
          <a:endParaRPr lang="en-US" sz="1500" kern="1200"/>
        </a:p>
      </dsp:txBody>
      <dsp:txXfrm>
        <a:off x="0" y="2247950"/>
        <a:ext cx="9493250" cy="320866"/>
      </dsp:txXfrm>
    </dsp:sp>
    <dsp:sp modelId="{CAB826B9-BF70-49D6-9F55-E49174240DC8}">
      <dsp:nvSpPr>
        <dsp:cNvPr id="0" name=""/>
        <dsp:cNvSpPr/>
      </dsp:nvSpPr>
      <dsp:spPr>
        <a:xfrm>
          <a:off x="0" y="2568817"/>
          <a:ext cx="949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FF0AD-B47B-4087-A302-1F732367E464}">
      <dsp:nvSpPr>
        <dsp:cNvPr id="0" name=""/>
        <dsp:cNvSpPr/>
      </dsp:nvSpPr>
      <dsp:spPr>
        <a:xfrm>
          <a:off x="0" y="2568817"/>
          <a:ext cx="9493250" cy="320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GitHub</a:t>
          </a:r>
        </a:p>
      </dsp:txBody>
      <dsp:txXfrm>
        <a:off x="0" y="2568817"/>
        <a:ext cx="9493250" cy="320866"/>
      </dsp:txXfrm>
    </dsp:sp>
    <dsp:sp modelId="{84B513EA-7101-420A-A69D-6F802395EEEF}">
      <dsp:nvSpPr>
        <dsp:cNvPr id="0" name=""/>
        <dsp:cNvSpPr/>
      </dsp:nvSpPr>
      <dsp:spPr>
        <a:xfrm>
          <a:off x="0" y="2889684"/>
          <a:ext cx="949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B3CD8-2107-469F-87BC-BC938A021EF8}">
      <dsp:nvSpPr>
        <dsp:cNvPr id="0" name=""/>
        <dsp:cNvSpPr/>
      </dsp:nvSpPr>
      <dsp:spPr>
        <a:xfrm>
          <a:off x="0" y="2889684"/>
          <a:ext cx="9493250" cy="320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Temps de travail</a:t>
          </a:r>
          <a:endParaRPr lang="en-US" sz="1500" kern="1200"/>
        </a:p>
      </dsp:txBody>
      <dsp:txXfrm>
        <a:off x="0" y="2889684"/>
        <a:ext cx="9493250" cy="320866"/>
      </dsp:txXfrm>
    </dsp:sp>
    <dsp:sp modelId="{B58C91FC-499E-4F4A-AEB9-007D36DE50C9}">
      <dsp:nvSpPr>
        <dsp:cNvPr id="0" name=""/>
        <dsp:cNvSpPr/>
      </dsp:nvSpPr>
      <dsp:spPr>
        <a:xfrm>
          <a:off x="0" y="3210551"/>
          <a:ext cx="949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A5EF8-C2A8-4A82-B454-33613DE15BFE}">
      <dsp:nvSpPr>
        <dsp:cNvPr id="0" name=""/>
        <dsp:cNvSpPr/>
      </dsp:nvSpPr>
      <dsp:spPr>
        <a:xfrm>
          <a:off x="0" y="3210551"/>
          <a:ext cx="9493250" cy="320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Design du jeu</a:t>
          </a:r>
        </a:p>
      </dsp:txBody>
      <dsp:txXfrm>
        <a:off x="0" y="3210551"/>
        <a:ext cx="9493250" cy="320866"/>
      </dsp:txXfrm>
    </dsp:sp>
    <dsp:sp modelId="{22719D4B-5E2D-4FA8-B8B3-906783B6EECA}">
      <dsp:nvSpPr>
        <dsp:cNvPr id="0" name=""/>
        <dsp:cNvSpPr/>
      </dsp:nvSpPr>
      <dsp:spPr>
        <a:xfrm>
          <a:off x="0" y="3531418"/>
          <a:ext cx="949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842B9-324E-4D8D-A7EF-22C7ABBF3345}">
      <dsp:nvSpPr>
        <dsp:cNvPr id="0" name=""/>
        <dsp:cNvSpPr/>
      </dsp:nvSpPr>
      <dsp:spPr>
        <a:xfrm>
          <a:off x="0" y="3531418"/>
          <a:ext cx="9493250" cy="320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Conclusion</a:t>
          </a:r>
          <a:endParaRPr lang="en-US" sz="1500" kern="1200"/>
        </a:p>
      </dsp:txBody>
      <dsp:txXfrm>
        <a:off x="0" y="3531418"/>
        <a:ext cx="9493250" cy="320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B3EDF-C565-447B-8413-A94448730753}">
      <dsp:nvSpPr>
        <dsp:cNvPr id="0" name=""/>
        <dsp:cNvSpPr/>
      </dsp:nvSpPr>
      <dsp:spPr>
        <a:xfrm>
          <a:off x="0" y="938450"/>
          <a:ext cx="2669976" cy="169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4632C-75E4-4DF1-B1C5-C7A70D3DF9EF}">
      <dsp:nvSpPr>
        <dsp:cNvPr id="0" name=""/>
        <dsp:cNvSpPr/>
      </dsp:nvSpPr>
      <dsp:spPr>
        <a:xfrm>
          <a:off x="296664" y="1220281"/>
          <a:ext cx="2669976" cy="1695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Projet intéressant</a:t>
          </a:r>
          <a:endParaRPr lang="en-US" sz="3000" kern="1200"/>
        </a:p>
      </dsp:txBody>
      <dsp:txXfrm>
        <a:off x="346322" y="1269939"/>
        <a:ext cx="2570660" cy="1596119"/>
      </dsp:txXfrm>
    </dsp:sp>
    <dsp:sp modelId="{48AFF8B6-687C-4AC1-ABAD-02108D421FA0}">
      <dsp:nvSpPr>
        <dsp:cNvPr id="0" name=""/>
        <dsp:cNvSpPr/>
      </dsp:nvSpPr>
      <dsp:spPr>
        <a:xfrm>
          <a:off x="3263304" y="938450"/>
          <a:ext cx="2669976" cy="169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A7085-2F16-4D9B-A110-56510A97DE85}">
      <dsp:nvSpPr>
        <dsp:cNvPr id="0" name=""/>
        <dsp:cNvSpPr/>
      </dsp:nvSpPr>
      <dsp:spPr>
        <a:xfrm>
          <a:off x="3559968" y="1220281"/>
          <a:ext cx="2669976" cy="1695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Bonne cohésion d’équipe</a:t>
          </a:r>
          <a:endParaRPr lang="en-US" sz="3000" kern="1200"/>
        </a:p>
      </dsp:txBody>
      <dsp:txXfrm>
        <a:off x="3609626" y="1269939"/>
        <a:ext cx="2570660" cy="1596119"/>
      </dsp:txXfrm>
    </dsp:sp>
    <dsp:sp modelId="{9A67B62B-7A6B-4468-ACC5-6835C7885049}">
      <dsp:nvSpPr>
        <dsp:cNvPr id="0" name=""/>
        <dsp:cNvSpPr/>
      </dsp:nvSpPr>
      <dsp:spPr>
        <a:xfrm>
          <a:off x="6526609" y="938450"/>
          <a:ext cx="2669976" cy="169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EEF36-96AD-4DED-BE6B-926D06C0AC36}">
      <dsp:nvSpPr>
        <dsp:cNvPr id="0" name=""/>
        <dsp:cNvSpPr/>
      </dsp:nvSpPr>
      <dsp:spPr>
        <a:xfrm>
          <a:off x="6823273" y="1220281"/>
          <a:ext cx="2669976" cy="1695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Equipe productive</a:t>
          </a:r>
          <a:endParaRPr lang="en-US" sz="3000" kern="1200"/>
        </a:p>
      </dsp:txBody>
      <dsp:txXfrm>
        <a:off x="6872931" y="1269939"/>
        <a:ext cx="2570660" cy="1596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4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3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1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2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7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1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6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6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6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7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856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352D1D-4A63-48A8-8335-5B3A8BE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A447B5DB-9895-4F80-B037-1DC074A90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961581" cy="6858000"/>
          </a:xfrm>
          <a:custGeom>
            <a:avLst/>
            <a:gdLst>
              <a:gd name="connsiteX0" fmla="*/ 892087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0" fmla="*/ 910375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103756 w 10961581"/>
              <a:gd name="connsiteY6" fmla="*/ 0 h 6858000"/>
              <a:gd name="connsiteX0" fmla="*/ 930588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05886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63638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363638 w 10961581"/>
              <a:gd name="connsiteY6" fmla="*/ 0 h 6858000"/>
              <a:gd name="connsiteX0" fmla="*/ 9508017 w 10961581"/>
              <a:gd name="connsiteY0" fmla="*/ 9625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08017 w 10961581"/>
              <a:gd name="connsiteY6" fmla="*/ 9625 h 6858000"/>
              <a:gd name="connsiteX0" fmla="*/ 9527267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27267 w 1096158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1581" h="6858000">
                <a:moveTo>
                  <a:pt x="9527267" y="0"/>
                </a:moveTo>
                <a:lnTo>
                  <a:pt x="10729569" y="0"/>
                </a:lnTo>
                <a:lnTo>
                  <a:pt x="10961581" y="6604757"/>
                </a:lnTo>
                <a:lnTo>
                  <a:pt x="3198981" y="6858000"/>
                </a:lnTo>
                <a:lnTo>
                  <a:pt x="0" y="6858000"/>
                </a:lnTo>
                <a:lnTo>
                  <a:pt x="0" y="356579"/>
                </a:lnTo>
                <a:lnTo>
                  <a:pt x="9527267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2">
            <a:extLst>
              <a:ext uri="{FF2B5EF4-FFF2-40B4-BE49-F238E27FC236}">
                <a16:creationId xmlns:a16="http://schemas.microsoft.com/office/drawing/2014/main" id="{0CA5747C-8A92-4D00-89F4-4223A1B2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97328"/>
            <a:ext cx="10836068" cy="6786312"/>
          </a:xfrm>
          <a:custGeom>
            <a:avLst/>
            <a:gdLst>
              <a:gd name="connsiteX0" fmla="*/ 10525984 w 10787215"/>
              <a:gd name="connsiteY0" fmla="*/ 0 h 6755717"/>
              <a:gd name="connsiteX1" fmla="*/ 10563060 w 10787215"/>
              <a:gd name="connsiteY1" fmla="*/ 25925 h 6755717"/>
              <a:gd name="connsiteX2" fmla="*/ 10568511 w 10787215"/>
              <a:gd name="connsiteY2" fmla="*/ 48223 h 6755717"/>
              <a:gd name="connsiteX3" fmla="*/ 10671688 w 10787215"/>
              <a:gd name="connsiteY3" fmla="*/ 3001804 h 6755717"/>
              <a:gd name="connsiteX4" fmla="*/ 10683897 w 10787215"/>
              <a:gd name="connsiteY4" fmla="*/ 3351424 h 6755717"/>
              <a:gd name="connsiteX5" fmla="*/ 10787035 w 10787215"/>
              <a:gd name="connsiteY5" fmla="*/ 6304910 h 6755717"/>
              <a:gd name="connsiteX6" fmla="*/ 10787032 w 10787215"/>
              <a:gd name="connsiteY6" fmla="*/ 6304915 h 6755717"/>
              <a:gd name="connsiteX7" fmla="*/ 10787215 w 10787215"/>
              <a:gd name="connsiteY7" fmla="*/ 6310070 h 6755717"/>
              <a:gd name="connsiteX8" fmla="*/ 10779134 w 10787215"/>
              <a:gd name="connsiteY8" fmla="*/ 6324066 h 6755717"/>
              <a:gd name="connsiteX9" fmla="*/ 10772641 w 10787215"/>
              <a:gd name="connsiteY9" fmla="*/ 6339804 h 6755717"/>
              <a:gd name="connsiteX10" fmla="*/ 10767163 w 10787215"/>
              <a:gd name="connsiteY10" fmla="*/ 6344794 h 6755717"/>
              <a:gd name="connsiteX11" fmla="*/ 10761538 w 10787215"/>
              <a:gd name="connsiteY11" fmla="*/ 6354534 h 6755717"/>
              <a:gd name="connsiteX12" fmla="*/ 10753020 w 10787215"/>
              <a:gd name="connsiteY12" fmla="*/ 6354826 h 6755717"/>
              <a:gd name="connsiteX13" fmla="*/ 10742859 w 10787215"/>
              <a:gd name="connsiteY13" fmla="*/ 6358485 h 6755717"/>
              <a:gd name="connsiteX14" fmla="*/ 10717371 w 10787215"/>
              <a:gd name="connsiteY14" fmla="*/ 6359376 h 6755717"/>
              <a:gd name="connsiteX15" fmla="*/ 10716864 w 10787215"/>
              <a:gd name="connsiteY15" fmla="*/ 6360582 h 6755717"/>
              <a:gd name="connsiteX16" fmla="*/ 10676656 w 10787215"/>
              <a:gd name="connsiteY16" fmla="*/ 6389205 h 6755717"/>
              <a:gd name="connsiteX17" fmla="*/ 10597111 w 10787215"/>
              <a:gd name="connsiteY17" fmla="*/ 6363575 h 6755717"/>
              <a:gd name="connsiteX18" fmla="*/ 9820767 w 10787215"/>
              <a:gd name="connsiteY18" fmla="*/ 6390686 h 6755717"/>
              <a:gd name="connsiteX19" fmla="*/ 9807405 w 10787215"/>
              <a:gd name="connsiteY19" fmla="*/ 6395341 h 6755717"/>
              <a:gd name="connsiteX20" fmla="*/ 9775284 w 10787215"/>
              <a:gd name="connsiteY20" fmla="*/ 6400669 h 6755717"/>
              <a:gd name="connsiteX21" fmla="*/ 9642733 w 10787215"/>
              <a:gd name="connsiteY21" fmla="*/ 6406266 h 6755717"/>
              <a:gd name="connsiteX22" fmla="*/ 9564655 w 10787215"/>
              <a:gd name="connsiteY22" fmla="*/ 6413661 h 6755717"/>
              <a:gd name="connsiteX23" fmla="*/ 9536921 w 10787215"/>
              <a:gd name="connsiteY23" fmla="*/ 6422825 h 6755717"/>
              <a:gd name="connsiteX24" fmla="*/ 9496893 w 10787215"/>
              <a:gd name="connsiteY24" fmla="*/ 6431347 h 6755717"/>
              <a:gd name="connsiteX25" fmla="*/ 9427742 w 10787215"/>
              <a:gd name="connsiteY25" fmla="*/ 6451312 h 6755717"/>
              <a:gd name="connsiteX26" fmla="*/ 9360781 w 10787215"/>
              <a:gd name="connsiteY26" fmla="*/ 6461217 h 6755717"/>
              <a:gd name="connsiteX27" fmla="*/ 9315635 w 10787215"/>
              <a:gd name="connsiteY27" fmla="*/ 6464259 h 6755717"/>
              <a:gd name="connsiteX28" fmla="*/ 9309069 w 10787215"/>
              <a:gd name="connsiteY28" fmla="*/ 6464198 h 6755717"/>
              <a:gd name="connsiteX29" fmla="*/ 9254486 w 10787215"/>
              <a:gd name="connsiteY29" fmla="*/ 6455747 h 6755717"/>
              <a:gd name="connsiteX30" fmla="*/ 9249615 w 10787215"/>
              <a:gd name="connsiteY30" fmla="*/ 6461132 h 6755717"/>
              <a:gd name="connsiteX31" fmla="*/ 9232811 w 10787215"/>
              <a:gd name="connsiteY31" fmla="*/ 6467037 h 6755717"/>
              <a:gd name="connsiteX32" fmla="*/ 9218036 w 10787215"/>
              <a:gd name="connsiteY32" fmla="*/ 6461328 h 6755717"/>
              <a:gd name="connsiteX33" fmla="*/ 9149486 w 10787215"/>
              <a:gd name="connsiteY33" fmla="*/ 6452624 h 6755717"/>
              <a:gd name="connsiteX34" fmla="*/ 9049412 w 10787215"/>
              <a:gd name="connsiteY34" fmla="*/ 6445894 h 6755717"/>
              <a:gd name="connsiteX35" fmla="*/ 9034119 w 10787215"/>
              <a:gd name="connsiteY35" fmla="*/ 6440025 h 6755717"/>
              <a:gd name="connsiteX36" fmla="*/ 8935776 w 10787215"/>
              <a:gd name="connsiteY36" fmla="*/ 6427814 h 6755717"/>
              <a:gd name="connsiteX37" fmla="*/ 8884376 w 10787215"/>
              <a:gd name="connsiteY37" fmla="*/ 6427190 h 6755717"/>
              <a:gd name="connsiteX38" fmla="*/ 8878872 w 10787215"/>
              <a:gd name="connsiteY38" fmla="*/ 6433234 h 6755717"/>
              <a:gd name="connsiteX39" fmla="*/ 8863669 w 10787215"/>
              <a:gd name="connsiteY39" fmla="*/ 6432221 h 6755717"/>
              <a:gd name="connsiteX40" fmla="*/ 8859625 w 10787215"/>
              <a:gd name="connsiteY40" fmla="*/ 6433232 h 6755717"/>
              <a:gd name="connsiteX41" fmla="*/ 8836444 w 10787215"/>
              <a:gd name="connsiteY41" fmla="*/ 6437751 h 6755717"/>
              <a:gd name="connsiteX42" fmla="*/ 8831733 w 10787215"/>
              <a:gd name="connsiteY42" fmla="*/ 6426801 h 6755717"/>
              <a:gd name="connsiteX43" fmla="*/ 8824805 w 10787215"/>
              <a:gd name="connsiteY43" fmla="*/ 6425465 h 6755717"/>
              <a:gd name="connsiteX44" fmla="*/ 8573061 w 10787215"/>
              <a:gd name="connsiteY44" fmla="*/ 6434256 h 6755717"/>
              <a:gd name="connsiteX45" fmla="*/ 8551836 w 10787215"/>
              <a:gd name="connsiteY45" fmla="*/ 6445197 h 6755717"/>
              <a:gd name="connsiteX46" fmla="*/ 8484874 w 10787215"/>
              <a:gd name="connsiteY46" fmla="*/ 6455103 h 6755717"/>
              <a:gd name="connsiteX47" fmla="*/ 8439729 w 10787215"/>
              <a:gd name="connsiteY47" fmla="*/ 6458145 h 6755717"/>
              <a:gd name="connsiteX48" fmla="*/ 8433162 w 10787215"/>
              <a:gd name="connsiteY48" fmla="*/ 6458083 h 6755717"/>
              <a:gd name="connsiteX49" fmla="*/ 8378580 w 10787215"/>
              <a:gd name="connsiteY49" fmla="*/ 6449632 h 6755717"/>
              <a:gd name="connsiteX50" fmla="*/ 8373709 w 10787215"/>
              <a:gd name="connsiteY50" fmla="*/ 6455018 h 6755717"/>
              <a:gd name="connsiteX51" fmla="*/ 8356905 w 10787215"/>
              <a:gd name="connsiteY51" fmla="*/ 6460922 h 6755717"/>
              <a:gd name="connsiteX52" fmla="*/ 8342130 w 10787215"/>
              <a:gd name="connsiteY52" fmla="*/ 6455214 h 6755717"/>
              <a:gd name="connsiteX53" fmla="*/ 8273578 w 10787215"/>
              <a:gd name="connsiteY53" fmla="*/ 6446510 h 6755717"/>
              <a:gd name="connsiteX54" fmla="*/ 8256015 w 10787215"/>
              <a:gd name="connsiteY54" fmla="*/ 6445328 h 6755717"/>
              <a:gd name="connsiteX55" fmla="*/ 7524878 w 10787215"/>
              <a:gd name="connsiteY55" fmla="*/ 6470860 h 6755717"/>
              <a:gd name="connsiteX56" fmla="*/ 6892841 w 10787215"/>
              <a:gd name="connsiteY56" fmla="*/ 6492931 h 6755717"/>
              <a:gd name="connsiteX57" fmla="*/ 6476543 w 10787215"/>
              <a:gd name="connsiteY57" fmla="*/ 6507469 h 6755717"/>
              <a:gd name="connsiteX58" fmla="*/ 6443282 w 10787215"/>
              <a:gd name="connsiteY58" fmla="*/ 6508810 h 6755717"/>
              <a:gd name="connsiteX59" fmla="*/ 6241132 w 10787215"/>
              <a:gd name="connsiteY59" fmla="*/ 6515954 h 6755717"/>
              <a:gd name="connsiteX60" fmla="*/ 6239723 w 10787215"/>
              <a:gd name="connsiteY60" fmla="*/ 6515738 h 6755717"/>
              <a:gd name="connsiteX61" fmla="*/ 3903363 w 10787215"/>
              <a:gd name="connsiteY61" fmla="*/ 6597326 h 6755717"/>
              <a:gd name="connsiteX62" fmla="*/ 488708 w 10787215"/>
              <a:gd name="connsiteY62" fmla="*/ 6755717 h 6755717"/>
              <a:gd name="connsiteX63" fmla="*/ 0 w 10787215"/>
              <a:gd name="connsiteY63" fmla="*/ 6755717 h 6755717"/>
              <a:gd name="connsiteX64" fmla="*/ 0 w 10787215"/>
              <a:gd name="connsiteY64" fmla="*/ 376860 h 6755717"/>
              <a:gd name="connsiteX65" fmla="*/ 1459259 w 10787215"/>
              <a:gd name="connsiteY65" fmla="*/ 325901 h 6755717"/>
              <a:gd name="connsiteX66" fmla="*/ 1511989 w 10787215"/>
              <a:gd name="connsiteY66" fmla="*/ 312691 h 6755717"/>
              <a:gd name="connsiteX67" fmla="*/ 1567031 w 10787215"/>
              <a:gd name="connsiteY67" fmla="*/ 322138 h 6755717"/>
              <a:gd name="connsiteX68" fmla="*/ 2295246 w 10787215"/>
              <a:gd name="connsiteY68" fmla="*/ 296708 h 6755717"/>
              <a:gd name="connsiteX69" fmla="*/ 2391907 w 10787215"/>
              <a:gd name="connsiteY69" fmla="*/ 293333 h 6755717"/>
              <a:gd name="connsiteX70" fmla="*/ 2445474 w 10787215"/>
              <a:gd name="connsiteY70" fmla="*/ 279345 h 6755717"/>
              <a:gd name="connsiteX71" fmla="*/ 2500189 w 10787215"/>
              <a:gd name="connsiteY71" fmla="*/ 263547 h 6755717"/>
              <a:gd name="connsiteX72" fmla="*/ 2553172 w 10787215"/>
              <a:gd name="connsiteY72" fmla="*/ 255710 h 6755717"/>
              <a:gd name="connsiteX73" fmla="*/ 2594089 w 10787215"/>
              <a:gd name="connsiteY73" fmla="*/ 253351 h 6755717"/>
              <a:gd name="connsiteX74" fmla="*/ 2637277 w 10787215"/>
              <a:gd name="connsiteY74" fmla="*/ 260039 h 6755717"/>
              <a:gd name="connsiteX75" fmla="*/ 2666118 w 10787215"/>
              <a:gd name="connsiteY75" fmla="*/ 255623 h 6755717"/>
              <a:gd name="connsiteX76" fmla="*/ 2720359 w 10787215"/>
              <a:gd name="connsiteY76" fmla="*/ 262510 h 6755717"/>
              <a:gd name="connsiteX77" fmla="*/ 2799543 w 10787215"/>
              <a:gd name="connsiteY77" fmla="*/ 267835 h 6755717"/>
              <a:gd name="connsiteX78" fmla="*/ 2854155 w 10787215"/>
              <a:gd name="connsiteY78" fmla="*/ 274551 h 6755717"/>
              <a:gd name="connsiteX79" fmla="*/ 2864721 w 10787215"/>
              <a:gd name="connsiteY79" fmla="*/ 276822 h 6755717"/>
              <a:gd name="connsiteX80" fmla="*/ 3220117 w 10787215"/>
              <a:gd name="connsiteY80" fmla="*/ 264411 h 6755717"/>
              <a:gd name="connsiteX81" fmla="*/ 3246230 w 10787215"/>
              <a:gd name="connsiteY81" fmla="*/ 260548 h 6755717"/>
              <a:gd name="connsiteX82" fmla="*/ 3334781 w 10787215"/>
              <a:gd name="connsiteY82" fmla="*/ 260407 h 6755717"/>
              <a:gd name="connsiteX83" fmla="*/ 3347486 w 10787215"/>
              <a:gd name="connsiteY83" fmla="*/ 255944 h 6755717"/>
              <a:gd name="connsiteX84" fmla="*/ 3434099 w 10787215"/>
              <a:gd name="connsiteY84" fmla="*/ 256939 h 6755717"/>
              <a:gd name="connsiteX85" fmla="*/ 3528723 w 10787215"/>
              <a:gd name="connsiteY85" fmla="*/ 250220 h 6755717"/>
              <a:gd name="connsiteX86" fmla="*/ 3535478 w 10787215"/>
              <a:gd name="connsiteY86" fmla="*/ 240807 h 6755717"/>
              <a:gd name="connsiteX87" fmla="*/ 3556228 w 10787215"/>
              <a:gd name="connsiteY87" fmla="*/ 239277 h 6755717"/>
              <a:gd name="connsiteX88" fmla="*/ 3588945 w 10787215"/>
              <a:gd name="connsiteY88" fmla="*/ 238310 h 6755717"/>
              <a:gd name="connsiteX89" fmla="*/ 3662553 w 10787215"/>
              <a:gd name="connsiteY89" fmla="*/ 245371 h 67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163BA8B-9A73-44EA-9FA4-BD1D04E8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7355" y="3081675"/>
            <a:ext cx="10951269" cy="3801963"/>
          </a:xfrm>
          <a:custGeom>
            <a:avLst/>
            <a:gdLst>
              <a:gd name="connsiteX0" fmla="*/ 45157 w 10901897"/>
              <a:gd name="connsiteY0" fmla="*/ 0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45157 w 10901897"/>
              <a:gd name="connsiteY0" fmla="*/ 708524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0 w 10901897"/>
              <a:gd name="connsiteY0" fmla="*/ 710101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0" fmla="*/ 0 w 10901897"/>
              <a:gd name="connsiteY0" fmla="*/ 41636 h 6392559"/>
              <a:gd name="connsiteX1" fmla="*/ 10693358 w 10901897"/>
              <a:gd name="connsiteY1" fmla="*/ 0 h 6392559"/>
              <a:gd name="connsiteX2" fmla="*/ 10697473 w 10901897"/>
              <a:gd name="connsiteY2" fmla="*/ 117792 h 6392559"/>
              <a:gd name="connsiteX3" fmla="*/ 10786370 w 10901897"/>
              <a:gd name="connsiteY3" fmla="*/ 2662576 h 6392559"/>
              <a:gd name="connsiteX4" fmla="*/ 10798579 w 10901897"/>
              <a:gd name="connsiteY4" fmla="*/ 3012196 h 6392559"/>
              <a:gd name="connsiteX5" fmla="*/ 10901717 w 10901897"/>
              <a:gd name="connsiteY5" fmla="*/ 5965681 h 6392559"/>
              <a:gd name="connsiteX6" fmla="*/ 10901714 w 10901897"/>
              <a:gd name="connsiteY6" fmla="*/ 5965686 h 6392559"/>
              <a:gd name="connsiteX7" fmla="*/ 10901897 w 10901897"/>
              <a:gd name="connsiteY7" fmla="*/ 5970841 h 6392559"/>
              <a:gd name="connsiteX8" fmla="*/ 10893816 w 10901897"/>
              <a:gd name="connsiteY8" fmla="*/ 5984837 h 6392559"/>
              <a:gd name="connsiteX9" fmla="*/ 10887323 w 10901897"/>
              <a:gd name="connsiteY9" fmla="*/ 6000575 h 6392559"/>
              <a:gd name="connsiteX10" fmla="*/ 10881845 w 10901897"/>
              <a:gd name="connsiteY10" fmla="*/ 6005565 h 6392559"/>
              <a:gd name="connsiteX11" fmla="*/ 10876220 w 10901897"/>
              <a:gd name="connsiteY11" fmla="*/ 6015305 h 6392559"/>
              <a:gd name="connsiteX12" fmla="*/ 10867702 w 10901897"/>
              <a:gd name="connsiteY12" fmla="*/ 6015597 h 6392559"/>
              <a:gd name="connsiteX13" fmla="*/ 10857541 w 10901897"/>
              <a:gd name="connsiteY13" fmla="*/ 6019257 h 6392559"/>
              <a:gd name="connsiteX14" fmla="*/ 10832053 w 10901897"/>
              <a:gd name="connsiteY14" fmla="*/ 6020147 h 6392559"/>
              <a:gd name="connsiteX15" fmla="*/ 10831546 w 10901897"/>
              <a:gd name="connsiteY15" fmla="*/ 6021353 h 6392559"/>
              <a:gd name="connsiteX16" fmla="*/ 10791337 w 10901897"/>
              <a:gd name="connsiteY16" fmla="*/ 6049976 h 6392559"/>
              <a:gd name="connsiteX17" fmla="*/ 10711793 w 10901897"/>
              <a:gd name="connsiteY17" fmla="*/ 6024346 h 6392559"/>
              <a:gd name="connsiteX18" fmla="*/ 9935449 w 10901897"/>
              <a:gd name="connsiteY18" fmla="*/ 6051457 h 6392559"/>
              <a:gd name="connsiteX19" fmla="*/ 9922087 w 10901897"/>
              <a:gd name="connsiteY19" fmla="*/ 6056112 h 6392559"/>
              <a:gd name="connsiteX20" fmla="*/ 9889965 w 10901897"/>
              <a:gd name="connsiteY20" fmla="*/ 6061440 h 6392559"/>
              <a:gd name="connsiteX21" fmla="*/ 9757415 w 10901897"/>
              <a:gd name="connsiteY21" fmla="*/ 6067038 h 6392559"/>
              <a:gd name="connsiteX22" fmla="*/ 9679337 w 10901897"/>
              <a:gd name="connsiteY22" fmla="*/ 6074432 h 6392559"/>
              <a:gd name="connsiteX23" fmla="*/ 9651603 w 10901897"/>
              <a:gd name="connsiteY23" fmla="*/ 6083596 h 6392559"/>
              <a:gd name="connsiteX24" fmla="*/ 9611575 w 10901897"/>
              <a:gd name="connsiteY24" fmla="*/ 6092119 h 6392559"/>
              <a:gd name="connsiteX25" fmla="*/ 9542424 w 10901897"/>
              <a:gd name="connsiteY25" fmla="*/ 6112083 h 6392559"/>
              <a:gd name="connsiteX26" fmla="*/ 9475463 w 10901897"/>
              <a:gd name="connsiteY26" fmla="*/ 6121988 h 6392559"/>
              <a:gd name="connsiteX27" fmla="*/ 9430317 w 10901897"/>
              <a:gd name="connsiteY27" fmla="*/ 6125030 h 6392559"/>
              <a:gd name="connsiteX28" fmla="*/ 9423751 w 10901897"/>
              <a:gd name="connsiteY28" fmla="*/ 6124970 h 6392559"/>
              <a:gd name="connsiteX29" fmla="*/ 9369168 w 10901897"/>
              <a:gd name="connsiteY29" fmla="*/ 6116518 h 6392559"/>
              <a:gd name="connsiteX30" fmla="*/ 9364297 w 10901897"/>
              <a:gd name="connsiteY30" fmla="*/ 6121904 h 6392559"/>
              <a:gd name="connsiteX31" fmla="*/ 9347493 w 10901897"/>
              <a:gd name="connsiteY31" fmla="*/ 6127809 h 6392559"/>
              <a:gd name="connsiteX32" fmla="*/ 9332718 w 10901897"/>
              <a:gd name="connsiteY32" fmla="*/ 6122099 h 6392559"/>
              <a:gd name="connsiteX33" fmla="*/ 9264167 w 10901897"/>
              <a:gd name="connsiteY33" fmla="*/ 6113395 h 6392559"/>
              <a:gd name="connsiteX34" fmla="*/ 9164094 w 10901897"/>
              <a:gd name="connsiteY34" fmla="*/ 6106665 h 6392559"/>
              <a:gd name="connsiteX35" fmla="*/ 9148800 w 10901897"/>
              <a:gd name="connsiteY35" fmla="*/ 6100797 h 6392559"/>
              <a:gd name="connsiteX36" fmla="*/ 9050458 w 10901897"/>
              <a:gd name="connsiteY36" fmla="*/ 6088585 h 6392559"/>
              <a:gd name="connsiteX37" fmla="*/ 8999058 w 10901897"/>
              <a:gd name="connsiteY37" fmla="*/ 6087962 h 6392559"/>
              <a:gd name="connsiteX38" fmla="*/ 8993554 w 10901897"/>
              <a:gd name="connsiteY38" fmla="*/ 6094005 h 6392559"/>
              <a:gd name="connsiteX39" fmla="*/ 8978351 w 10901897"/>
              <a:gd name="connsiteY39" fmla="*/ 6092992 h 6392559"/>
              <a:gd name="connsiteX40" fmla="*/ 8974307 w 10901897"/>
              <a:gd name="connsiteY40" fmla="*/ 6094003 h 6392559"/>
              <a:gd name="connsiteX41" fmla="*/ 8951126 w 10901897"/>
              <a:gd name="connsiteY41" fmla="*/ 6098522 h 6392559"/>
              <a:gd name="connsiteX42" fmla="*/ 8946415 w 10901897"/>
              <a:gd name="connsiteY42" fmla="*/ 6087573 h 6392559"/>
              <a:gd name="connsiteX43" fmla="*/ 8939487 w 10901897"/>
              <a:gd name="connsiteY43" fmla="*/ 6086237 h 6392559"/>
              <a:gd name="connsiteX44" fmla="*/ 8687743 w 10901897"/>
              <a:gd name="connsiteY44" fmla="*/ 6095028 h 6392559"/>
              <a:gd name="connsiteX45" fmla="*/ 8666518 w 10901897"/>
              <a:gd name="connsiteY45" fmla="*/ 6105968 h 6392559"/>
              <a:gd name="connsiteX46" fmla="*/ 8599556 w 10901897"/>
              <a:gd name="connsiteY46" fmla="*/ 6115874 h 6392559"/>
              <a:gd name="connsiteX47" fmla="*/ 8554411 w 10901897"/>
              <a:gd name="connsiteY47" fmla="*/ 6118916 h 6392559"/>
              <a:gd name="connsiteX48" fmla="*/ 8547844 w 10901897"/>
              <a:gd name="connsiteY48" fmla="*/ 6118855 h 6392559"/>
              <a:gd name="connsiteX49" fmla="*/ 8493261 w 10901897"/>
              <a:gd name="connsiteY49" fmla="*/ 6110403 h 6392559"/>
              <a:gd name="connsiteX50" fmla="*/ 8488390 w 10901897"/>
              <a:gd name="connsiteY50" fmla="*/ 6115790 h 6392559"/>
              <a:gd name="connsiteX51" fmla="*/ 8471586 w 10901897"/>
              <a:gd name="connsiteY51" fmla="*/ 6121694 h 6392559"/>
              <a:gd name="connsiteX52" fmla="*/ 8456812 w 10901897"/>
              <a:gd name="connsiteY52" fmla="*/ 6115985 h 6392559"/>
              <a:gd name="connsiteX53" fmla="*/ 8388259 w 10901897"/>
              <a:gd name="connsiteY53" fmla="*/ 6107281 h 6392559"/>
              <a:gd name="connsiteX54" fmla="*/ 8370697 w 10901897"/>
              <a:gd name="connsiteY54" fmla="*/ 6106099 h 6392559"/>
              <a:gd name="connsiteX55" fmla="*/ 7639559 w 10901897"/>
              <a:gd name="connsiteY55" fmla="*/ 6131631 h 6392559"/>
              <a:gd name="connsiteX56" fmla="*/ 7007522 w 10901897"/>
              <a:gd name="connsiteY56" fmla="*/ 6153702 h 6392559"/>
              <a:gd name="connsiteX57" fmla="*/ 6591224 w 10901897"/>
              <a:gd name="connsiteY57" fmla="*/ 6168240 h 6392559"/>
              <a:gd name="connsiteX58" fmla="*/ 6557964 w 10901897"/>
              <a:gd name="connsiteY58" fmla="*/ 6169581 h 6392559"/>
              <a:gd name="connsiteX59" fmla="*/ 6355814 w 10901897"/>
              <a:gd name="connsiteY59" fmla="*/ 6176726 h 6392559"/>
              <a:gd name="connsiteX60" fmla="*/ 6354404 w 10901897"/>
              <a:gd name="connsiteY60" fmla="*/ 6176510 h 6392559"/>
              <a:gd name="connsiteX61" fmla="*/ 4018045 w 10901897"/>
              <a:gd name="connsiteY61" fmla="*/ 6258097 h 6392559"/>
              <a:gd name="connsiteX62" fmla="*/ 168026 w 10901897"/>
              <a:gd name="connsiteY62" fmla="*/ 6392543 h 6392559"/>
              <a:gd name="connsiteX63" fmla="*/ 130799 w 10901897"/>
              <a:gd name="connsiteY63" fmla="*/ 6353320 h 6392559"/>
              <a:gd name="connsiteX64" fmla="*/ 27661 w 10901897"/>
              <a:gd name="connsiteY64" fmla="*/ 3399836 h 6392559"/>
              <a:gd name="connsiteX65" fmla="*/ 15046 w 10901897"/>
              <a:gd name="connsiteY65" fmla="*/ 3038605 h 6392559"/>
              <a:gd name="connsiteX66" fmla="*/ 0 w 10901897"/>
              <a:gd name="connsiteY66" fmla="*/ 2607737 h 6392559"/>
              <a:gd name="connsiteX67" fmla="*/ 0 w 10901897"/>
              <a:gd name="connsiteY67" fmla="*/ 41636 h 6392559"/>
              <a:gd name="connsiteX0" fmla="*/ 0 w 10901897"/>
              <a:gd name="connsiteY0" fmla="*/ 0 h 6350923"/>
              <a:gd name="connsiteX1" fmla="*/ 10697473 w 10901897"/>
              <a:gd name="connsiteY1" fmla="*/ 76156 h 6350923"/>
              <a:gd name="connsiteX2" fmla="*/ 10786370 w 10901897"/>
              <a:gd name="connsiteY2" fmla="*/ 2620940 h 6350923"/>
              <a:gd name="connsiteX3" fmla="*/ 10798579 w 10901897"/>
              <a:gd name="connsiteY3" fmla="*/ 2970560 h 6350923"/>
              <a:gd name="connsiteX4" fmla="*/ 10901717 w 10901897"/>
              <a:gd name="connsiteY4" fmla="*/ 5924045 h 6350923"/>
              <a:gd name="connsiteX5" fmla="*/ 10901714 w 10901897"/>
              <a:gd name="connsiteY5" fmla="*/ 5924050 h 6350923"/>
              <a:gd name="connsiteX6" fmla="*/ 10901897 w 10901897"/>
              <a:gd name="connsiteY6" fmla="*/ 5929205 h 6350923"/>
              <a:gd name="connsiteX7" fmla="*/ 10893816 w 10901897"/>
              <a:gd name="connsiteY7" fmla="*/ 5943201 h 6350923"/>
              <a:gd name="connsiteX8" fmla="*/ 10887323 w 10901897"/>
              <a:gd name="connsiteY8" fmla="*/ 5958939 h 6350923"/>
              <a:gd name="connsiteX9" fmla="*/ 10881845 w 10901897"/>
              <a:gd name="connsiteY9" fmla="*/ 5963929 h 6350923"/>
              <a:gd name="connsiteX10" fmla="*/ 10876220 w 10901897"/>
              <a:gd name="connsiteY10" fmla="*/ 5973669 h 6350923"/>
              <a:gd name="connsiteX11" fmla="*/ 10867702 w 10901897"/>
              <a:gd name="connsiteY11" fmla="*/ 5973961 h 6350923"/>
              <a:gd name="connsiteX12" fmla="*/ 10857541 w 10901897"/>
              <a:gd name="connsiteY12" fmla="*/ 5977621 h 6350923"/>
              <a:gd name="connsiteX13" fmla="*/ 10832053 w 10901897"/>
              <a:gd name="connsiteY13" fmla="*/ 5978511 h 6350923"/>
              <a:gd name="connsiteX14" fmla="*/ 10831546 w 10901897"/>
              <a:gd name="connsiteY14" fmla="*/ 5979717 h 6350923"/>
              <a:gd name="connsiteX15" fmla="*/ 10791337 w 10901897"/>
              <a:gd name="connsiteY15" fmla="*/ 6008340 h 6350923"/>
              <a:gd name="connsiteX16" fmla="*/ 10711793 w 10901897"/>
              <a:gd name="connsiteY16" fmla="*/ 5982710 h 6350923"/>
              <a:gd name="connsiteX17" fmla="*/ 9935449 w 10901897"/>
              <a:gd name="connsiteY17" fmla="*/ 6009821 h 6350923"/>
              <a:gd name="connsiteX18" fmla="*/ 9922087 w 10901897"/>
              <a:gd name="connsiteY18" fmla="*/ 6014476 h 6350923"/>
              <a:gd name="connsiteX19" fmla="*/ 9889965 w 10901897"/>
              <a:gd name="connsiteY19" fmla="*/ 6019804 h 6350923"/>
              <a:gd name="connsiteX20" fmla="*/ 9757415 w 10901897"/>
              <a:gd name="connsiteY20" fmla="*/ 6025402 h 6350923"/>
              <a:gd name="connsiteX21" fmla="*/ 9679337 w 10901897"/>
              <a:gd name="connsiteY21" fmla="*/ 6032796 h 6350923"/>
              <a:gd name="connsiteX22" fmla="*/ 9651603 w 10901897"/>
              <a:gd name="connsiteY22" fmla="*/ 6041960 h 6350923"/>
              <a:gd name="connsiteX23" fmla="*/ 9611575 w 10901897"/>
              <a:gd name="connsiteY23" fmla="*/ 6050483 h 6350923"/>
              <a:gd name="connsiteX24" fmla="*/ 9542424 w 10901897"/>
              <a:gd name="connsiteY24" fmla="*/ 6070447 h 6350923"/>
              <a:gd name="connsiteX25" fmla="*/ 9475463 w 10901897"/>
              <a:gd name="connsiteY25" fmla="*/ 6080352 h 6350923"/>
              <a:gd name="connsiteX26" fmla="*/ 9430317 w 10901897"/>
              <a:gd name="connsiteY26" fmla="*/ 6083394 h 6350923"/>
              <a:gd name="connsiteX27" fmla="*/ 9423751 w 10901897"/>
              <a:gd name="connsiteY27" fmla="*/ 6083334 h 6350923"/>
              <a:gd name="connsiteX28" fmla="*/ 9369168 w 10901897"/>
              <a:gd name="connsiteY28" fmla="*/ 6074882 h 6350923"/>
              <a:gd name="connsiteX29" fmla="*/ 9364297 w 10901897"/>
              <a:gd name="connsiteY29" fmla="*/ 6080268 h 6350923"/>
              <a:gd name="connsiteX30" fmla="*/ 9347493 w 10901897"/>
              <a:gd name="connsiteY30" fmla="*/ 6086173 h 6350923"/>
              <a:gd name="connsiteX31" fmla="*/ 9332718 w 10901897"/>
              <a:gd name="connsiteY31" fmla="*/ 6080463 h 6350923"/>
              <a:gd name="connsiteX32" fmla="*/ 9264167 w 10901897"/>
              <a:gd name="connsiteY32" fmla="*/ 6071759 h 6350923"/>
              <a:gd name="connsiteX33" fmla="*/ 9164094 w 10901897"/>
              <a:gd name="connsiteY33" fmla="*/ 6065029 h 6350923"/>
              <a:gd name="connsiteX34" fmla="*/ 9148800 w 10901897"/>
              <a:gd name="connsiteY34" fmla="*/ 6059161 h 6350923"/>
              <a:gd name="connsiteX35" fmla="*/ 9050458 w 10901897"/>
              <a:gd name="connsiteY35" fmla="*/ 6046949 h 6350923"/>
              <a:gd name="connsiteX36" fmla="*/ 8999058 w 10901897"/>
              <a:gd name="connsiteY36" fmla="*/ 6046326 h 6350923"/>
              <a:gd name="connsiteX37" fmla="*/ 8993554 w 10901897"/>
              <a:gd name="connsiteY37" fmla="*/ 6052369 h 6350923"/>
              <a:gd name="connsiteX38" fmla="*/ 8978351 w 10901897"/>
              <a:gd name="connsiteY38" fmla="*/ 6051356 h 6350923"/>
              <a:gd name="connsiteX39" fmla="*/ 8974307 w 10901897"/>
              <a:gd name="connsiteY39" fmla="*/ 6052367 h 6350923"/>
              <a:gd name="connsiteX40" fmla="*/ 8951126 w 10901897"/>
              <a:gd name="connsiteY40" fmla="*/ 6056886 h 6350923"/>
              <a:gd name="connsiteX41" fmla="*/ 8946415 w 10901897"/>
              <a:gd name="connsiteY41" fmla="*/ 6045937 h 6350923"/>
              <a:gd name="connsiteX42" fmla="*/ 8939487 w 10901897"/>
              <a:gd name="connsiteY42" fmla="*/ 6044601 h 6350923"/>
              <a:gd name="connsiteX43" fmla="*/ 8687743 w 10901897"/>
              <a:gd name="connsiteY43" fmla="*/ 6053392 h 6350923"/>
              <a:gd name="connsiteX44" fmla="*/ 8666518 w 10901897"/>
              <a:gd name="connsiteY44" fmla="*/ 6064332 h 6350923"/>
              <a:gd name="connsiteX45" fmla="*/ 8599556 w 10901897"/>
              <a:gd name="connsiteY45" fmla="*/ 6074238 h 6350923"/>
              <a:gd name="connsiteX46" fmla="*/ 8554411 w 10901897"/>
              <a:gd name="connsiteY46" fmla="*/ 6077280 h 6350923"/>
              <a:gd name="connsiteX47" fmla="*/ 8547844 w 10901897"/>
              <a:gd name="connsiteY47" fmla="*/ 6077219 h 6350923"/>
              <a:gd name="connsiteX48" fmla="*/ 8493261 w 10901897"/>
              <a:gd name="connsiteY48" fmla="*/ 6068767 h 6350923"/>
              <a:gd name="connsiteX49" fmla="*/ 8488390 w 10901897"/>
              <a:gd name="connsiteY49" fmla="*/ 6074154 h 6350923"/>
              <a:gd name="connsiteX50" fmla="*/ 8471586 w 10901897"/>
              <a:gd name="connsiteY50" fmla="*/ 6080058 h 6350923"/>
              <a:gd name="connsiteX51" fmla="*/ 8456812 w 10901897"/>
              <a:gd name="connsiteY51" fmla="*/ 6074349 h 6350923"/>
              <a:gd name="connsiteX52" fmla="*/ 8388259 w 10901897"/>
              <a:gd name="connsiteY52" fmla="*/ 6065645 h 6350923"/>
              <a:gd name="connsiteX53" fmla="*/ 8370697 w 10901897"/>
              <a:gd name="connsiteY53" fmla="*/ 6064463 h 6350923"/>
              <a:gd name="connsiteX54" fmla="*/ 7639559 w 10901897"/>
              <a:gd name="connsiteY54" fmla="*/ 6089995 h 6350923"/>
              <a:gd name="connsiteX55" fmla="*/ 7007522 w 10901897"/>
              <a:gd name="connsiteY55" fmla="*/ 6112066 h 6350923"/>
              <a:gd name="connsiteX56" fmla="*/ 6591224 w 10901897"/>
              <a:gd name="connsiteY56" fmla="*/ 6126604 h 6350923"/>
              <a:gd name="connsiteX57" fmla="*/ 6557964 w 10901897"/>
              <a:gd name="connsiteY57" fmla="*/ 6127945 h 6350923"/>
              <a:gd name="connsiteX58" fmla="*/ 6355814 w 10901897"/>
              <a:gd name="connsiteY58" fmla="*/ 6135090 h 6350923"/>
              <a:gd name="connsiteX59" fmla="*/ 6354404 w 10901897"/>
              <a:gd name="connsiteY59" fmla="*/ 6134874 h 6350923"/>
              <a:gd name="connsiteX60" fmla="*/ 4018045 w 10901897"/>
              <a:gd name="connsiteY60" fmla="*/ 6216461 h 6350923"/>
              <a:gd name="connsiteX61" fmla="*/ 168026 w 10901897"/>
              <a:gd name="connsiteY61" fmla="*/ 6350907 h 6350923"/>
              <a:gd name="connsiteX62" fmla="*/ 130799 w 10901897"/>
              <a:gd name="connsiteY62" fmla="*/ 6311684 h 6350923"/>
              <a:gd name="connsiteX63" fmla="*/ 27661 w 10901897"/>
              <a:gd name="connsiteY63" fmla="*/ 3358200 h 6350923"/>
              <a:gd name="connsiteX64" fmla="*/ 15046 w 10901897"/>
              <a:gd name="connsiteY64" fmla="*/ 2996969 h 6350923"/>
              <a:gd name="connsiteX65" fmla="*/ 0 w 10901897"/>
              <a:gd name="connsiteY65" fmla="*/ 2566101 h 6350923"/>
              <a:gd name="connsiteX66" fmla="*/ 0 w 10901897"/>
              <a:gd name="connsiteY66" fmla="*/ 0 h 6350923"/>
              <a:gd name="connsiteX0" fmla="*/ 0 w 10901897"/>
              <a:gd name="connsiteY0" fmla="*/ 0 h 6350923"/>
              <a:gd name="connsiteX1" fmla="*/ 10786370 w 10901897"/>
              <a:gd name="connsiteY1" fmla="*/ 2620940 h 6350923"/>
              <a:gd name="connsiteX2" fmla="*/ 10798579 w 10901897"/>
              <a:gd name="connsiteY2" fmla="*/ 2970560 h 6350923"/>
              <a:gd name="connsiteX3" fmla="*/ 10901717 w 10901897"/>
              <a:gd name="connsiteY3" fmla="*/ 5924045 h 6350923"/>
              <a:gd name="connsiteX4" fmla="*/ 10901714 w 10901897"/>
              <a:gd name="connsiteY4" fmla="*/ 5924050 h 6350923"/>
              <a:gd name="connsiteX5" fmla="*/ 10901897 w 10901897"/>
              <a:gd name="connsiteY5" fmla="*/ 5929205 h 6350923"/>
              <a:gd name="connsiteX6" fmla="*/ 10893816 w 10901897"/>
              <a:gd name="connsiteY6" fmla="*/ 5943201 h 6350923"/>
              <a:gd name="connsiteX7" fmla="*/ 10887323 w 10901897"/>
              <a:gd name="connsiteY7" fmla="*/ 5958939 h 6350923"/>
              <a:gd name="connsiteX8" fmla="*/ 10881845 w 10901897"/>
              <a:gd name="connsiteY8" fmla="*/ 5963929 h 6350923"/>
              <a:gd name="connsiteX9" fmla="*/ 10876220 w 10901897"/>
              <a:gd name="connsiteY9" fmla="*/ 5973669 h 6350923"/>
              <a:gd name="connsiteX10" fmla="*/ 10867702 w 10901897"/>
              <a:gd name="connsiteY10" fmla="*/ 5973961 h 6350923"/>
              <a:gd name="connsiteX11" fmla="*/ 10857541 w 10901897"/>
              <a:gd name="connsiteY11" fmla="*/ 5977621 h 6350923"/>
              <a:gd name="connsiteX12" fmla="*/ 10832053 w 10901897"/>
              <a:gd name="connsiteY12" fmla="*/ 5978511 h 6350923"/>
              <a:gd name="connsiteX13" fmla="*/ 10831546 w 10901897"/>
              <a:gd name="connsiteY13" fmla="*/ 5979717 h 6350923"/>
              <a:gd name="connsiteX14" fmla="*/ 10791337 w 10901897"/>
              <a:gd name="connsiteY14" fmla="*/ 6008340 h 6350923"/>
              <a:gd name="connsiteX15" fmla="*/ 10711793 w 10901897"/>
              <a:gd name="connsiteY15" fmla="*/ 5982710 h 6350923"/>
              <a:gd name="connsiteX16" fmla="*/ 9935449 w 10901897"/>
              <a:gd name="connsiteY16" fmla="*/ 6009821 h 6350923"/>
              <a:gd name="connsiteX17" fmla="*/ 9922087 w 10901897"/>
              <a:gd name="connsiteY17" fmla="*/ 6014476 h 6350923"/>
              <a:gd name="connsiteX18" fmla="*/ 9889965 w 10901897"/>
              <a:gd name="connsiteY18" fmla="*/ 6019804 h 6350923"/>
              <a:gd name="connsiteX19" fmla="*/ 9757415 w 10901897"/>
              <a:gd name="connsiteY19" fmla="*/ 6025402 h 6350923"/>
              <a:gd name="connsiteX20" fmla="*/ 9679337 w 10901897"/>
              <a:gd name="connsiteY20" fmla="*/ 6032796 h 6350923"/>
              <a:gd name="connsiteX21" fmla="*/ 9651603 w 10901897"/>
              <a:gd name="connsiteY21" fmla="*/ 6041960 h 6350923"/>
              <a:gd name="connsiteX22" fmla="*/ 9611575 w 10901897"/>
              <a:gd name="connsiteY22" fmla="*/ 6050483 h 6350923"/>
              <a:gd name="connsiteX23" fmla="*/ 9542424 w 10901897"/>
              <a:gd name="connsiteY23" fmla="*/ 6070447 h 6350923"/>
              <a:gd name="connsiteX24" fmla="*/ 9475463 w 10901897"/>
              <a:gd name="connsiteY24" fmla="*/ 6080352 h 6350923"/>
              <a:gd name="connsiteX25" fmla="*/ 9430317 w 10901897"/>
              <a:gd name="connsiteY25" fmla="*/ 6083394 h 6350923"/>
              <a:gd name="connsiteX26" fmla="*/ 9423751 w 10901897"/>
              <a:gd name="connsiteY26" fmla="*/ 6083334 h 6350923"/>
              <a:gd name="connsiteX27" fmla="*/ 9369168 w 10901897"/>
              <a:gd name="connsiteY27" fmla="*/ 6074882 h 6350923"/>
              <a:gd name="connsiteX28" fmla="*/ 9364297 w 10901897"/>
              <a:gd name="connsiteY28" fmla="*/ 6080268 h 6350923"/>
              <a:gd name="connsiteX29" fmla="*/ 9347493 w 10901897"/>
              <a:gd name="connsiteY29" fmla="*/ 6086173 h 6350923"/>
              <a:gd name="connsiteX30" fmla="*/ 9332718 w 10901897"/>
              <a:gd name="connsiteY30" fmla="*/ 6080463 h 6350923"/>
              <a:gd name="connsiteX31" fmla="*/ 9264167 w 10901897"/>
              <a:gd name="connsiteY31" fmla="*/ 6071759 h 6350923"/>
              <a:gd name="connsiteX32" fmla="*/ 9164094 w 10901897"/>
              <a:gd name="connsiteY32" fmla="*/ 6065029 h 6350923"/>
              <a:gd name="connsiteX33" fmla="*/ 9148800 w 10901897"/>
              <a:gd name="connsiteY33" fmla="*/ 6059161 h 6350923"/>
              <a:gd name="connsiteX34" fmla="*/ 9050458 w 10901897"/>
              <a:gd name="connsiteY34" fmla="*/ 6046949 h 6350923"/>
              <a:gd name="connsiteX35" fmla="*/ 8999058 w 10901897"/>
              <a:gd name="connsiteY35" fmla="*/ 6046326 h 6350923"/>
              <a:gd name="connsiteX36" fmla="*/ 8993554 w 10901897"/>
              <a:gd name="connsiteY36" fmla="*/ 6052369 h 6350923"/>
              <a:gd name="connsiteX37" fmla="*/ 8978351 w 10901897"/>
              <a:gd name="connsiteY37" fmla="*/ 6051356 h 6350923"/>
              <a:gd name="connsiteX38" fmla="*/ 8974307 w 10901897"/>
              <a:gd name="connsiteY38" fmla="*/ 6052367 h 6350923"/>
              <a:gd name="connsiteX39" fmla="*/ 8951126 w 10901897"/>
              <a:gd name="connsiteY39" fmla="*/ 6056886 h 6350923"/>
              <a:gd name="connsiteX40" fmla="*/ 8946415 w 10901897"/>
              <a:gd name="connsiteY40" fmla="*/ 6045937 h 6350923"/>
              <a:gd name="connsiteX41" fmla="*/ 8939487 w 10901897"/>
              <a:gd name="connsiteY41" fmla="*/ 6044601 h 6350923"/>
              <a:gd name="connsiteX42" fmla="*/ 8687743 w 10901897"/>
              <a:gd name="connsiteY42" fmla="*/ 6053392 h 6350923"/>
              <a:gd name="connsiteX43" fmla="*/ 8666518 w 10901897"/>
              <a:gd name="connsiteY43" fmla="*/ 6064332 h 6350923"/>
              <a:gd name="connsiteX44" fmla="*/ 8599556 w 10901897"/>
              <a:gd name="connsiteY44" fmla="*/ 6074238 h 6350923"/>
              <a:gd name="connsiteX45" fmla="*/ 8554411 w 10901897"/>
              <a:gd name="connsiteY45" fmla="*/ 6077280 h 6350923"/>
              <a:gd name="connsiteX46" fmla="*/ 8547844 w 10901897"/>
              <a:gd name="connsiteY46" fmla="*/ 6077219 h 6350923"/>
              <a:gd name="connsiteX47" fmla="*/ 8493261 w 10901897"/>
              <a:gd name="connsiteY47" fmla="*/ 6068767 h 6350923"/>
              <a:gd name="connsiteX48" fmla="*/ 8488390 w 10901897"/>
              <a:gd name="connsiteY48" fmla="*/ 6074154 h 6350923"/>
              <a:gd name="connsiteX49" fmla="*/ 8471586 w 10901897"/>
              <a:gd name="connsiteY49" fmla="*/ 6080058 h 6350923"/>
              <a:gd name="connsiteX50" fmla="*/ 8456812 w 10901897"/>
              <a:gd name="connsiteY50" fmla="*/ 6074349 h 6350923"/>
              <a:gd name="connsiteX51" fmla="*/ 8388259 w 10901897"/>
              <a:gd name="connsiteY51" fmla="*/ 6065645 h 6350923"/>
              <a:gd name="connsiteX52" fmla="*/ 8370697 w 10901897"/>
              <a:gd name="connsiteY52" fmla="*/ 6064463 h 6350923"/>
              <a:gd name="connsiteX53" fmla="*/ 7639559 w 10901897"/>
              <a:gd name="connsiteY53" fmla="*/ 6089995 h 6350923"/>
              <a:gd name="connsiteX54" fmla="*/ 7007522 w 10901897"/>
              <a:gd name="connsiteY54" fmla="*/ 6112066 h 6350923"/>
              <a:gd name="connsiteX55" fmla="*/ 6591224 w 10901897"/>
              <a:gd name="connsiteY55" fmla="*/ 6126604 h 6350923"/>
              <a:gd name="connsiteX56" fmla="*/ 6557964 w 10901897"/>
              <a:gd name="connsiteY56" fmla="*/ 6127945 h 6350923"/>
              <a:gd name="connsiteX57" fmla="*/ 6355814 w 10901897"/>
              <a:gd name="connsiteY57" fmla="*/ 6135090 h 6350923"/>
              <a:gd name="connsiteX58" fmla="*/ 6354404 w 10901897"/>
              <a:gd name="connsiteY58" fmla="*/ 6134874 h 6350923"/>
              <a:gd name="connsiteX59" fmla="*/ 4018045 w 10901897"/>
              <a:gd name="connsiteY59" fmla="*/ 6216461 h 6350923"/>
              <a:gd name="connsiteX60" fmla="*/ 168026 w 10901897"/>
              <a:gd name="connsiteY60" fmla="*/ 6350907 h 6350923"/>
              <a:gd name="connsiteX61" fmla="*/ 130799 w 10901897"/>
              <a:gd name="connsiteY61" fmla="*/ 6311684 h 6350923"/>
              <a:gd name="connsiteX62" fmla="*/ 27661 w 10901897"/>
              <a:gd name="connsiteY62" fmla="*/ 3358200 h 6350923"/>
              <a:gd name="connsiteX63" fmla="*/ 15046 w 10901897"/>
              <a:gd name="connsiteY63" fmla="*/ 2996969 h 6350923"/>
              <a:gd name="connsiteX64" fmla="*/ 0 w 10901897"/>
              <a:gd name="connsiteY64" fmla="*/ 2566101 h 6350923"/>
              <a:gd name="connsiteX65" fmla="*/ 0 w 10901897"/>
              <a:gd name="connsiteY65" fmla="*/ 0 h 6350923"/>
              <a:gd name="connsiteX0" fmla="*/ 0 w 10901897"/>
              <a:gd name="connsiteY0" fmla="*/ 0 h 3784822"/>
              <a:gd name="connsiteX1" fmla="*/ 10786370 w 10901897"/>
              <a:gd name="connsiteY1" fmla="*/ 54839 h 3784822"/>
              <a:gd name="connsiteX2" fmla="*/ 10798579 w 10901897"/>
              <a:gd name="connsiteY2" fmla="*/ 404459 h 3784822"/>
              <a:gd name="connsiteX3" fmla="*/ 10901717 w 10901897"/>
              <a:gd name="connsiteY3" fmla="*/ 3357944 h 3784822"/>
              <a:gd name="connsiteX4" fmla="*/ 10901714 w 10901897"/>
              <a:gd name="connsiteY4" fmla="*/ 3357949 h 3784822"/>
              <a:gd name="connsiteX5" fmla="*/ 10901897 w 10901897"/>
              <a:gd name="connsiteY5" fmla="*/ 3363104 h 3784822"/>
              <a:gd name="connsiteX6" fmla="*/ 10893816 w 10901897"/>
              <a:gd name="connsiteY6" fmla="*/ 3377100 h 3784822"/>
              <a:gd name="connsiteX7" fmla="*/ 10887323 w 10901897"/>
              <a:gd name="connsiteY7" fmla="*/ 3392838 h 3784822"/>
              <a:gd name="connsiteX8" fmla="*/ 10881845 w 10901897"/>
              <a:gd name="connsiteY8" fmla="*/ 3397828 h 3784822"/>
              <a:gd name="connsiteX9" fmla="*/ 10876220 w 10901897"/>
              <a:gd name="connsiteY9" fmla="*/ 3407568 h 3784822"/>
              <a:gd name="connsiteX10" fmla="*/ 10867702 w 10901897"/>
              <a:gd name="connsiteY10" fmla="*/ 3407860 h 3784822"/>
              <a:gd name="connsiteX11" fmla="*/ 10857541 w 10901897"/>
              <a:gd name="connsiteY11" fmla="*/ 3411520 h 3784822"/>
              <a:gd name="connsiteX12" fmla="*/ 10832053 w 10901897"/>
              <a:gd name="connsiteY12" fmla="*/ 3412410 h 3784822"/>
              <a:gd name="connsiteX13" fmla="*/ 10831546 w 10901897"/>
              <a:gd name="connsiteY13" fmla="*/ 3413616 h 3784822"/>
              <a:gd name="connsiteX14" fmla="*/ 10791337 w 10901897"/>
              <a:gd name="connsiteY14" fmla="*/ 3442239 h 3784822"/>
              <a:gd name="connsiteX15" fmla="*/ 10711793 w 10901897"/>
              <a:gd name="connsiteY15" fmla="*/ 3416609 h 3784822"/>
              <a:gd name="connsiteX16" fmla="*/ 9935449 w 10901897"/>
              <a:gd name="connsiteY16" fmla="*/ 3443720 h 3784822"/>
              <a:gd name="connsiteX17" fmla="*/ 9922087 w 10901897"/>
              <a:gd name="connsiteY17" fmla="*/ 3448375 h 3784822"/>
              <a:gd name="connsiteX18" fmla="*/ 9889965 w 10901897"/>
              <a:gd name="connsiteY18" fmla="*/ 3453703 h 3784822"/>
              <a:gd name="connsiteX19" fmla="*/ 9757415 w 10901897"/>
              <a:gd name="connsiteY19" fmla="*/ 3459301 h 3784822"/>
              <a:gd name="connsiteX20" fmla="*/ 9679337 w 10901897"/>
              <a:gd name="connsiteY20" fmla="*/ 3466695 h 3784822"/>
              <a:gd name="connsiteX21" fmla="*/ 9651603 w 10901897"/>
              <a:gd name="connsiteY21" fmla="*/ 3475859 h 3784822"/>
              <a:gd name="connsiteX22" fmla="*/ 9611575 w 10901897"/>
              <a:gd name="connsiteY22" fmla="*/ 3484382 h 3784822"/>
              <a:gd name="connsiteX23" fmla="*/ 9542424 w 10901897"/>
              <a:gd name="connsiteY23" fmla="*/ 3504346 h 3784822"/>
              <a:gd name="connsiteX24" fmla="*/ 9475463 w 10901897"/>
              <a:gd name="connsiteY24" fmla="*/ 3514251 h 3784822"/>
              <a:gd name="connsiteX25" fmla="*/ 9430317 w 10901897"/>
              <a:gd name="connsiteY25" fmla="*/ 3517293 h 3784822"/>
              <a:gd name="connsiteX26" fmla="*/ 9423751 w 10901897"/>
              <a:gd name="connsiteY26" fmla="*/ 3517233 h 3784822"/>
              <a:gd name="connsiteX27" fmla="*/ 9369168 w 10901897"/>
              <a:gd name="connsiteY27" fmla="*/ 3508781 h 3784822"/>
              <a:gd name="connsiteX28" fmla="*/ 9364297 w 10901897"/>
              <a:gd name="connsiteY28" fmla="*/ 3514167 h 3784822"/>
              <a:gd name="connsiteX29" fmla="*/ 9347493 w 10901897"/>
              <a:gd name="connsiteY29" fmla="*/ 3520072 h 3784822"/>
              <a:gd name="connsiteX30" fmla="*/ 9332718 w 10901897"/>
              <a:gd name="connsiteY30" fmla="*/ 3514362 h 3784822"/>
              <a:gd name="connsiteX31" fmla="*/ 9264167 w 10901897"/>
              <a:gd name="connsiteY31" fmla="*/ 3505658 h 3784822"/>
              <a:gd name="connsiteX32" fmla="*/ 9164094 w 10901897"/>
              <a:gd name="connsiteY32" fmla="*/ 3498928 h 3784822"/>
              <a:gd name="connsiteX33" fmla="*/ 9148800 w 10901897"/>
              <a:gd name="connsiteY33" fmla="*/ 3493060 h 3784822"/>
              <a:gd name="connsiteX34" fmla="*/ 9050458 w 10901897"/>
              <a:gd name="connsiteY34" fmla="*/ 3480848 h 3784822"/>
              <a:gd name="connsiteX35" fmla="*/ 8999058 w 10901897"/>
              <a:gd name="connsiteY35" fmla="*/ 3480225 h 3784822"/>
              <a:gd name="connsiteX36" fmla="*/ 8993554 w 10901897"/>
              <a:gd name="connsiteY36" fmla="*/ 3486268 h 3784822"/>
              <a:gd name="connsiteX37" fmla="*/ 8978351 w 10901897"/>
              <a:gd name="connsiteY37" fmla="*/ 3485255 h 3784822"/>
              <a:gd name="connsiteX38" fmla="*/ 8974307 w 10901897"/>
              <a:gd name="connsiteY38" fmla="*/ 3486266 h 3784822"/>
              <a:gd name="connsiteX39" fmla="*/ 8951126 w 10901897"/>
              <a:gd name="connsiteY39" fmla="*/ 3490785 h 3784822"/>
              <a:gd name="connsiteX40" fmla="*/ 8946415 w 10901897"/>
              <a:gd name="connsiteY40" fmla="*/ 3479836 h 3784822"/>
              <a:gd name="connsiteX41" fmla="*/ 8939487 w 10901897"/>
              <a:gd name="connsiteY41" fmla="*/ 3478500 h 3784822"/>
              <a:gd name="connsiteX42" fmla="*/ 8687743 w 10901897"/>
              <a:gd name="connsiteY42" fmla="*/ 3487291 h 3784822"/>
              <a:gd name="connsiteX43" fmla="*/ 8666518 w 10901897"/>
              <a:gd name="connsiteY43" fmla="*/ 3498231 h 3784822"/>
              <a:gd name="connsiteX44" fmla="*/ 8599556 w 10901897"/>
              <a:gd name="connsiteY44" fmla="*/ 3508137 h 3784822"/>
              <a:gd name="connsiteX45" fmla="*/ 8554411 w 10901897"/>
              <a:gd name="connsiteY45" fmla="*/ 3511179 h 3784822"/>
              <a:gd name="connsiteX46" fmla="*/ 8547844 w 10901897"/>
              <a:gd name="connsiteY46" fmla="*/ 3511118 h 3784822"/>
              <a:gd name="connsiteX47" fmla="*/ 8493261 w 10901897"/>
              <a:gd name="connsiteY47" fmla="*/ 3502666 h 3784822"/>
              <a:gd name="connsiteX48" fmla="*/ 8488390 w 10901897"/>
              <a:gd name="connsiteY48" fmla="*/ 3508053 h 3784822"/>
              <a:gd name="connsiteX49" fmla="*/ 8471586 w 10901897"/>
              <a:gd name="connsiteY49" fmla="*/ 3513957 h 3784822"/>
              <a:gd name="connsiteX50" fmla="*/ 8456812 w 10901897"/>
              <a:gd name="connsiteY50" fmla="*/ 3508248 h 3784822"/>
              <a:gd name="connsiteX51" fmla="*/ 8388259 w 10901897"/>
              <a:gd name="connsiteY51" fmla="*/ 3499544 h 3784822"/>
              <a:gd name="connsiteX52" fmla="*/ 8370697 w 10901897"/>
              <a:gd name="connsiteY52" fmla="*/ 3498362 h 3784822"/>
              <a:gd name="connsiteX53" fmla="*/ 7639559 w 10901897"/>
              <a:gd name="connsiteY53" fmla="*/ 3523894 h 3784822"/>
              <a:gd name="connsiteX54" fmla="*/ 7007522 w 10901897"/>
              <a:gd name="connsiteY54" fmla="*/ 3545965 h 3784822"/>
              <a:gd name="connsiteX55" fmla="*/ 6591224 w 10901897"/>
              <a:gd name="connsiteY55" fmla="*/ 3560503 h 3784822"/>
              <a:gd name="connsiteX56" fmla="*/ 6557964 w 10901897"/>
              <a:gd name="connsiteY56" fmla="*/ 3561844 h 3784822"/>
              <a:gd name="connsiteX57" fmla="*/ 6355814 w 10901897"/>
              <a:gd name="connsiteY57" fmla="*/ 3568989 h 3784822"/>
              <a:gd name="connsiteX58" fmla="*/ 6354404 w 10901897"/>
              <a:gd name="connsiteY58" fmla="*/ 3568773 h 3784822"/>
              <a:gd name="connsiteX59" fmla="*/ 4018045 w 10901897"/>
              <a:gd name="connsiteY59" fmla="*/ 3650360 h 3784822"/>
              <a:gd name="connsiteX60" fmla="*/ 168026 w 10901897"/>
              <a:gd name="connsiteY60" fmla="*/ 3784806 h 3784822"/>
              <a:gd name="connsiteX61" fmla="*/ 130799 w 10901897"/>
              <a:gd name="connsiteY61" fmla="*/ 3745583 h 3784822"/>
              <a:gd name="connsiteX62" fmla="*/ 27661 w 10901897"/>
              <a:gd name="connsiteY62" fmla="*/ 792099 h 3784822"/>
              <a:gd name="connsiteX63" fmla="*/ 15046 w 10901897"/>
              <a:gd name="connsiteY63" fmla="*/ 430868 h 3784822"/>
              <a:gd name="connsiteX64" fmla="*/ 0 w 10901897"/>
              <a:gd name="connsiteY64" fmla="*/ 0 h 378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01897" h="3784822">
                <a:moveTo>
                  <a:pt x="0" y="0"/>
                </a:moveTo>
                <a:lnTo>
                  <a:pt x="10786370" y="54839"/>
                </a:lnTo>
                <a:lnTo>
                  <a:pt x="10798579" y="404459"/>
                </a:lnTo>
                <a:lnTo>
                  <a:pt x="10901717" y="3357944"/>
                </a:lnTo>
                <a:cubicBezTo>
                  <a:pt x="10901716" y="3357946"/>
                  <a:pt x="10901715" y="3357947"/>
                  <a:pt x="10901714" y="3357949"/>
                </a:cubicBezTo>
                <a:lnTo>
                  <a:pt x="10901897" y="3363104"/>
                </a:lnTo>
                <a:lnTo>
                  <a:pt x="10893816" y="3377100"/>
                </a:lnTo>
                <a:lnTo>
                  <a:pt x="10887323" y="3392838"/>
                </a:lnTo>
                <a:lnTo>
                  <a:pt x="10881845" y="3397828"/>
                </a:lnTo>
                <a:lnTo>
                  <a:pt x="10876220" y="3407568"/>
                </a:lnTo>
                <a:lnTo>
                  <a:pt x="10867702" y="3407860"/>
                </a:lnTo>
                <a:lnTo>
                  <a:pt x="10857541" y="3411520"/>
                </a:lnTo>
                <a:lnTo>
                  <a:pt x="10832053" y="3412410"/>
                </a:lnTo>
                <a:lnTo>
                  <a:pt x="10831546" y="3413616"/>
                </a:lnTo>
                <a:cubicBezTo>
                  <a:pt x="10830474" y="3428173"/>
                  <a:pt x="10849082" y="3440222"/>
                  <a:pt x="10791337" y="3442239"/>
                </a:cubicBezTo>
                <a:lnTo>
                  <a:pt x="10711793" y="3416609"/>
                </a:lnTo>
                <a:lnTo>
                  <a:pt x="9935449" y="3443720"/>
                </a:lnTo>
                <a:lnTo>
                  <a:pt x="9922087" y="3448375"/>
                </a:lnTo>
                <a:cubicBezTo>
                  <a:pt x="9914905" y="3450370"/>
                  <a:pt x="9905005" y="3452335"/>
                  <a:pt x="9889965" y="3453703"/>
                </a:cubicBezTo>
                <a:cubicBezTo>
                  <a:pt x="9852034" y="3441054"/>
                  <a:pt x="9804605" y="3476443"/>
                  <a:pt x="9757415" y="3459301"/>
                </a:cubicBezTo>
                <a:cubicBezTo>
                  <a:pt x="9740263" y="3455349"/>
                  <a:pt x="9688392" y="3457516"/>
                  <a:pt x="9679337" y="3466695"/>
                </a:cubicBezTo>
                <a:cubicBezTo>
                  <a:pt x="9668677" y="3468953"/>
                  <a:pt x="9655780" y="3466201"/>
                  <a:pt x="9651603" y="3475859"/>
                </a:cubicBezTo>
                <a:cubicBezTo>
                  <a:pt x="9644330" y="3487550"/>
                  <a:pt x="9605022" y="3471055"/>
                  <a:pt x="9611575" y="3484382"/>
                </a:cubicBezTo>
                <a:cubicBezTo>
                  <a:pt x="9583699" y="3473111"/>
                  <a:pt x="9564458" y="3497726"/>
                  <a:pt x="9542424" y="3504346"/>
                </a:cubicBezTo>
                <a:lnTo>
                  <a:pt x="9475463" y="3514251"/>
                </a:lnTo>
                <a:lnTo>
                  <a:pt x="9430317" y="3517293"/>
                </a:lnTo>
                <a:lnTo>
                  <a:pt x="9423751" y="3517233"/>
                </a:lnTo>
                <a:lnTo>
                  <a:pt x="9369168" y="3508781"/>
                </a:lnTo>
                <a:cubicBezTo>
                  <a:pt x="9367971" y="3510714"/>
                  <a:pt x="9366331" y="3512530"/>
                  <a:pt x="9364297" y="3514167"/>
                </a:cubicBezTo>
                <a:lnTo>
                  <a:pt x="9347493" y="3520072"/>
                </a:lnTo>
                <a:lnTo>
                  <a:pt x="9332718" y="3514362"/>
                </a:lnTo>
                <a:lnTo>
                  <a:pt x="9264167" y="3505658"/>
                </a:lnTo>
                <a:lnTo>
                  <a:pt x="9164094" y="3498928"/>
                </a:lnTo>
                <a:lnTo>
                  <a:pt x="9148800" y="3493060"/>
                </a:lnTo>
                <a:cubicBezTo>
                  <a:pt x="9114162" y="3487240"/>
                  <a:pt x="9072940" y="3495967"/>
                  <a:pt x="9050458" y="3480848"/>
                </a:cubicBezTo>
                <a:lnTo>
                  <a:pt x="8999058" y="3480225"/>
                </a:lnTo>
                <a:lnTo>
                  <a:pt x="8993554" y="3486268"/>
                </a:lnTo>
                <a:lnTo>
                  <a:pt x="8978351" y="3485255"/>
                </a:lnTo>
                <a:lnTo>
                  <a:pt x="8974307" y="3486266"/>
                </a:lnTo>
                <a:cubicBezTo>
                  <a:pt x="8966590" y="3488228"/>
                  <a:pt x="8958927" y="3489959"/>
                  <a:pt x="8951126" y="3490785"/>
                </a:cubicBezTo>
                <a:cubicBezTo>
                  <a:pt x="8951758" y="3485238"/>
                  <a:pt x="8949842" y="3481846"/>
                  <a:pt x="8946415" y="3479836"/>
                </a:cubicBezTo>
                <a:lnTo>
                  <a:pt x="8939487" y="3478500"/>
                </a:lnTo>
                <a:lnTo>
                  <a:pt x="8687743" y="3487291"/>
                </a:lnTo>
                <a:lnTo>
                  <a:pt x="8666518" y="3498231"/>
                </a:lnTo>
                <a:lnTo>
                  <a:pt x="8599556" y="3508137"/>
                </a:lnTo>
                <a:lnTo>
                  <a:pt x="8554411" y="3511179"/>
                </a:lnTo>
                <a:lnTo>
                  <a:pt x="8547844" y="3511118"/>
                </a:lnTo>
                <a:lnTo>
                  <a:pt x="8493261" y="3502666"/>
                </a:lnTo>
                <a:cubicBezTo>
                  <a:pt x="8492064" y="3504598"/>
                  <a:pt x="8490425" y="3506416"/>
                  <a:pt x="8488390" y="3508053"/>
                </a:cubicBezTo>
                <a:lnTo>
                  <a:pt x="8471586" y="3513957"/>
                </a:lnTo>
                <a:lnTo>
                  <a:pt x="8456812" y="3508248"/>
                </a:lnTo>
                <a:lnTo>
                  <a:pt x="8388259" y="3499544"/>
                </a:lnTo>
                <a:lnTo>
                  <a:pt x="8370697" y="3498362"/>
                </a:lnTo>
                <a:lnTo>
                  <a:pt x="7639559" y="3523894"/>
                </a:lnTo>
                <a:lnTo>
                  <a:pt x="7007522" y="3545965"/>
                </a:lnTo>
                <a:lnTo>
                  <a:pt x="6591224" y="3560503"/>
                </a:lnTo>
                <a:lnTo>
                  <a:pt x="6557964" y="3561844"/>
                </a:lnTo>
                <a:cubicBezTo>
                  <a:pt x="6565626" y="3569808"/>
                  <a:pt x="6411601" y="3573816"/>
                  <a:pt x="6355814" y="3568989"/>
                </a:cubicBezTo>
                <a:lnTo>
                  <a:pt x="6354404" y="3568773"/>
                </a:lnTo>
                <a:lnTo>
                  <a:pt x="4018045" y="3650360"/>
                </a:lnTo>
                <a:lnTo>
                  <a:pt x="168026" y="3784806"/>
                </a:lnTo>
                <a:cubicBezTo>
                  <a:pt x="148265" y="3785434"/>
                  <a:pt x="131630" y="3767909"/>
                  <a:pt x="130799" y="3745583"/>
                </a:cubicBezTo>
                <a:lnTo>
                  <a:pt x="27661" y="792099"/>
                </a:lnTo>
                <a:lnTo>
                  <a:pt x="15046" y="4308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50000"/>
                </a:srgbClr>
              </a:gs>
              <a:gs pos="44000">
                <a:srgbClr val="000000">
                  <a:alpha val="0"/>
                </a:srgbClr>
              </a:gs>
              <a:gs pos="20000">
                <a:srgbClr val="000000">
                  <a:alpha val="37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B30031-1E4E-06B6-32B6-5B9994532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0709" y="736598"/>
            <a:ext cx="6525491" cy="3184241"/>
          </a:xfrm>
        </p:spPr>
        <p:txBody>
          <a:bodyPr>
            <a:normAutofit/>
          </a:bodyPr>
          <a:lstStyle/>
          <a:p>
            <a:pPr algn="r"/>
            <a:r>
              <a:rPr lang="fr-FR"/>
              <a:t>Projet  : </a:t>
            </a:r>
            <a:br>
              <a:rPr lang="fr-FR"/>
            </a:br>
            <a:r>
              <a:rPr lang="fr-FR"/>
              <a:t>Jeu </a:t>
            </a:r>
            <a:r>
              <a:rPr lang="fr-FR" err="1"/>
              <a:t>rétro-gaming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B78FFD-C84F-687A-C87A-0A90CD47E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7692" y="4982656"/>
            <a:ext cx="1981872" cy="1449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60000"/>
              </a:lnSpc>
            </a:pPr>
            <a:r>
              <a:rPr lang="fr-FR">
                <a:solidFill>
                  <a:srgbClr val="FFFFFF"/>
                </a:solidFill>
              </a:rPr>
              <a:t>FERNANDO Théo</a:t>
            </a:r>
            <a:endParaRPr lang="fr-FR"/>
          </a:p>
          <a:p>
            <a:pPr>
              <a:lnSpc>
                <a:spcPct val="60000"/>
              </a:lnSpc>
            </a:pPr>
            <a:r>
              <a:rPr lang="fr-FR">
                <a:solidFill>
                  <a:srgbClr val="FFFFFF"/>
                </a:solidFill>
              </a:rPr>
              <a:t>LAMBALLAIS Hugo</a:t>
            </a:r>
          </a:p>
          <a:p>
            <a:pPr>
              <a:lnSpc>
                <a:spcPct val="60000"/>
              </a:lnSpc>
            </a:pPr>
            <a:r>
              <a:rPr lang="fr-FR">
                <a:solidFill>
                  <a:srgbClr val="FFFFFF"/>
                </a:solidFill>
              </a:rPr>
              <a:t>GEIGUER Pierre</a:t>
            </a:r>
          </a:p>
          <a:p>
            <a:pPr>
              <a:lnSpc>
                <a:spcPct val="60000"/>
              </a:lnSpc>
            </a:pPr>
            <a:endParaRPr lang="fr-FR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91EA59-6DC9-4DBE-A695-5C34F3589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9151E3D-CEBB-4AB7-BD15-2F43F5561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D37F7F1-C11D-4C2D-8852-2F971134B9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9D65196-FEF1-4579-A9A6-33918DD8A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543613-5075-431D-A2F8-1E9DB45FB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1FC49875-FB48-3B38-817A-3F60FBAD8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8714">
            <a:off x="-3952" y="341603"/>
            <a:ext cx="2429994" cy="115777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575805E-FE7A-6071-7C70-EB80A95853A2}"/>
              </a:ext>
            </a:extLst>
          </p:cNvPr>
          <p:cNvSpPr txBox="1"/>
          <p:nvPr/>
        </p:nvSpPr>
        <p:spPr>
          <a:xfrm>
            <a:off x="574642" y="6400829"/>
            <a:ext cx="32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0552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56A07-0CA1-8F19-A0AF-3C5501F6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Sous-traitance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506E1-EAEE-200B-74CB-46FC088D4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/>
              <a:t>Sous-traitance reçue de La </a:t>
            </a:r>
            <a:r>
              <a:rPr lang="fr-FR" sz="2400" err="1"/>
              <a:t>JoKong</a:t>
            </a:r>
            <a:r>
              <a:rPr lang="fr-FR" sz="2400"/>
              <a:t> : </a:t>
            </a:r>
          </a:p>
          <a:p>
            <a:pPr marL="0" indent="0">
              <a:buNone/>
            </a:pPr>
            <a:r>
              <a:rPr lang="fr-FR"/>
              <a:t>	</a:t>
            </a:r>
            <a:r>
              <a:rPr lang="fr-FR" sz="2000"/>
              <a:t>- Ajout de musique</a:t>
            </a:r>
          </a:p>
          <a:p>
            <a:pPr marL="0" indent="0">
              <a:buNone/>
            </a:pPr>
            <a:r>
              <a:rPr lang="fr-FR" sz="2400"/>
              <a:t>Sous-traitance donnée à La </a:t>
            </a:r>
            <a:r>
              <a:rPr lang="fr-FR" sz="2400" err="1"/>
              <a:t>JoKong</a:t>
            </a:r>
            <a:r>
              <a:rPr lang="fr-FR" sz="2400"/>
              <a:t> : </a:t>
            </a:r>
          </a:p>
          <a:p>
            <a:pPr marL="0" indent="0">
              <a:buNone/>
            </a:pPr>
            <a:r>
              <a:rPr lang="fr-FR"/>
              <a:t>	- </a:t>
            </a:r>
            <a:r>
              <a:rPr lang="fr-FR" sz="2000"/>
              <a:t>Ajout de musique dans le menu</a:t>
            </a:r>
          </a:p>
          <a:p>
            <a:pPr marL="0" indent="0">
              <a:buNone/>
            </a:pPr>
            <a:r>
              <a:rPr lang="fr-FR" sz="2000"/>
              <a:t>	- Ajout de musique dans les niveaux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59B28C2-5CEB-EDA1-C9B7-F12AA357F547}"/>
              </a:ext>
            </a:extLst>
          </p:cNvPr>
          <p:cNvSpPr txBox="1"/>
          <p:nvPr/>
        </p:nvSpPr>
        <p:spPr>
          <a:xfrm>
            <a:off x="582968" y="6388257"/>
            <a:ext cx="45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10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BDEE3C6-B013-67EA-C442-5C54A983D9F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920" y="5644987"/>
            <a:ext cx="2213080" cy="105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9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DA5E2D-9F8C-9DA3-A019-A6001552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CED955-FC3E-8190-52C0-28431550E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835641"/>
            <a:ext cx="6805948" cy="3343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/>
              <a:t>Perte d'un membre </a:t>
            </a:r>
            <a:endParaRPr lang="fr-FR"/>
          </a:p>
          <a:p>
            <a:r>
              <a:rPr lang="fr-FR" sz="2400"/>
              <a:t>Collisions</a:t>
            </a:r>
          </a:p>
          <a:p>
            <a:r>
              <a:rPr lang="fr-FR" sz="2400"/>
              <a:t>Saut </a:t>
            </a:r>
          </a:p>
          <a:p>
            <a:r>
              <a:rPr lang="fr-FR" sz="2400"/>
              <a:t>Musique</a:t>
            </a:r>
          </a:p>
          <a:p>
            <a:endParaRPr lang="fr-FR" sz="1800"/>
          </a:p>
          <a:p>
            <a:endParaRPr lang="fr-FR" sz="1800"/>
          </a:p>
          <a:p>
            <a:endParaRPr lang="fr-FR" sz="1800"/>
          </a:p>
          <a:p>
            <a:endParaRPr lang="fr-FR" sz="1800"/>
          </a:p>
          <a:p>
            <a:pPr lvl="4"/>
            <a:endParaRPr lang="fr-FR" sz="1800"/>
          </a:p>
          <a:p>
            <a:pPr lvl="4"/>
            <a:endParaRPr lang="fr-FR" sz="1800"/>
          </a:p>
          <a:p>
            <a:pPr lvl="4"/>
            <a:endParaRPr lang="fr-FR" sz="1800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A03AC64-31E7-61D9-822B-9E99DB02D9F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920" y="5644987"/>
            <a:ext cx="2213080" cy="105442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783A346-371F-5ECD-D89B-3E531692FF3D}"/>
              </a:ext>
            </a:extLst>
          </p:cNvPr>
          <p:cNvSpPr txBox="1"/>
          <p:nvPr/>
        </p:nvSpPr>
        <p:spPr>
          <a:xfrm>
            <a:off x="582968" y="6388257"/>
            <a:ext cx="47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23481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817FB2-934C-3DF6-9A44-9F95C993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Solutions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4D2108-26B0-721E-1622-B2DD06CF1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/>
              <a:t>Répartition des tests</a:t>
            </a:r>
          </a:p>
          <a:p>
            <a:r>
              <a:rPr lang="fr-FR" sz="2400"/>
              <a:t>Fonctions de collision SDL2</a:t>
            </a:r>
          </a:p>
          <a:p>
            <a:r>
              <a:rPr lang="fr-FR" sz="2400"/>
              <a:t>Saut simplifié, directionnel et gravité</a:t>
            </a:r>
          </a:p>
          <a:p>
            <a:r>
              <a:rPr lang="fr-FR" sz="2400"/>
              <a:t>Aucune solution pour la musique</a:t>
            </a:r>
          </a:p>
          <a:p>
            <a:endParaRPr lang="fr-FR" sz="2400"/>
          </a:p>
          <a:p>
            <a:endParaRPr lang="fr-FR" sz="2400"/>
          </a:p>
          <a:p>
            <a:endParaRPr lang="fr-FR" sz="2400"/>
          </a:p>
          <a:p>
            <a:endParaRPr lang="fr-FR" sz="2400"/>
          </a:p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B23B2B4-F8D9-2CA0-2333-7A94CABA2D20}"/>
              </a:ext>
            </a:extLst>
          </p:cNvPr>
          <p:cNvSpPr txBox="1"/>
          <p:nvPr/>
        </p:nvSpPr>
        <p:spPr>
          <a:xfrm>
            <a:off x="582968" y="6388257"/>
            <a:ext cx="44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12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A09C68F-9453-0B29-6C40-E71F7C12289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920" y="5644987"/>
            <a:ext cx="2213080" cy="105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4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817FB2-934C-3DF6-9A44-9F95C993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76" y="681037"/>
            <a:ext cx="3909020" cy="1911742"/>
          </a:xfrm>
        </p:spPr>
        <p:txBody>
          <a:bodyPr>
            <a:normAutofit/>
          </a:bodyPr>
          <a:lstStyle/>
          <a:p>
            <a:r>
              <a:rPr lang="fr-FR"/>
              <a:t>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4D2108-26B0-721E-1622-B2DD06CF1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604" y="2961280"/>
            <a:ext cx="3909020" cy="3215682"/>
          </a:xfrm>
        </p:spPr>
        <p:txBody>
          <a:bodyPr>
            <a:normAutofit/>
          </a:bodyPr>
          <a:lstStyle/>
          <a:p>
            <a:r>
              <a:rPr lang="fr-FR" err="1"/>
              <a:t>GitKraken</a:t>
            </a:r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</p:txBody>
      </p:sp>
      <p:pic>
        <p:nvPicPr>
          <p:cNvPr id="6" name="Image 5" descr="Une image contenant texte, moniteur, capture d’écran, écran&#10;&#10;Description générée automatiquement">
            <a:extLst>
              <a:ext uri="{FF2B5EF4-FFF2-40B4-BE49-F238E27FC236}">
                <a16:creationId xmlns:a16="http://schemas.microsoft.com/office/drawing/2014/main" id="{A26DBC85-2427-2C68-EF1C-901A094C1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611" y="1294202"/>
            <a:ext cx="7658470" cy="426959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A85DDB0E-3F35-412E-B441-BB683E5038D6}"/>
              </a:ext>
            </a:extLst>
          </p:cNvPr>
          <p:cNvSpPr txBox="1"/>
          <p:nvPr/>
        </p:nvSpPr>
        <p:spPr>
          <a:xfrm>
            <a:off x="582968" y="6388257"/>
            <a:ext cx="45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13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5761794-3B59-5057-7F63-24EDBF34E6E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920" y="5644987"/>
            <a:ext cx="2213080" cy="105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3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DA5E2D-9F8C-9DA3-A019-A6001552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Temps de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CED955-FC3E-8190-52C0-28431550E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835641"/>
            <a:ext cx="6008914" cy="22420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/>
              <a:t>40 - 70 h de travail par personne</a:t>
            </a:r>
          </a:p>
          <a:p>
            <a:r>
              <a:rPr lang="fr-FR" sz="2400"/>
              <a:t>Réunion en distanciel</a:t>
            </a:r>
          </a:p>
          <a:p>
            <a:endParaRPr lang="fr-FR" sz="2400"/>
          </a:p>
          <a:p>
            <a:pPr marL="0" indent="0">
              <a:buNone/>
            </a:pPr>
            <a:endParaRPr lang="fr-FR" sz="2400"/>
          </a:p>
          <a:p>
            <a:endParaRPr lang="fr-FR" sz="2400"/>
          </a:p>
          <a:p>
            <a:endParaRPr lang="fr-FR" sz="2400"/>
          </a:p>
          <a:p>
            <a:endParaRPr lang="fr-FR" sz="1800"/>
          </a:p>
          <a:p>
            <a:endParaRPr lang="fr-FR" sz="1800"/>
          </a:p>
          <a:p>
            <a:endParaRPr lang="fr-FR" sz="1800"/>
          </a:p>
          <a:p>
            <a:endParaRPr lang="fr-FR" sz="1800"/>
          </a:p>
          <a:p>
            <a:pPr lvl="4"/>
            <a:endParaRPr lang="fr-FR" sz="1800"/>
          </a:p>
          <a:p>
            <a:pPr lvl="4"/>
            <a:endParaRPr lang="fr-FR" sz="1800"/>
          </a:p>
          <a:p>
            <a:pPr lvl="4"/>
            <a:endParaRPr lang="fr-FR" sz="1800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A03AC64-31E7-61D9-822B-9E99DB02D9F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920" y="5644987"/>
            <a:ext cx="2213080" cy="105442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5FFD1CF-7CF4-7AE6-4D05-DFA4359EC048}"/>
              </a:ext>
            </a:extLst>
          </p:cNvPr>
          <p:cNvSpPr txBox="1"/>
          <p:nvPr/>
        </p:nvSpPr>
        <p:spPr>
          <a:xfrm>
            <a:off x="582968" y="6388257"/>
            <a:ext cx="45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93720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247028-8CD3-7716-E145-21C3B4AF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Design du jeu</a:t>
            </a:r>
          </a:p>
        </p:txBody>
      </p:sp>
      <p:pic>
        <p:nvPicPr>
          <p:cNvPr id="5" name="Espace réservé du contenu 4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838A44D3-5D7A-FD3B-5E4E-AB33D063D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379" y="2330575"/>
            <a:ext cx="1012661" cy="84388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629F14B-4AC5-CD38-D523-21566AA26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391" y="2330575"/>
            <a:ext cx="1012661" cy="843884"/>
          </a:xfrm>
          <a:prstGeom prst="rect">
            <a:avLst/>
          </a:prstGeom>
        </p:spPr>
      </p:pic>
      <p:pic>
        <p:nvPicPr>
          <p:cNvPr id="9" name="Image 8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C6CB65B1-DE7F-BAD1-3625-30632971B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34492"/>
            <a:ext cx="690451" cy="843884"/>
          </a:xfrm>
          <a:prstGeom prst="rect">
            <a:avLst/>
          </a:prstGeom>
        </p:spPr>
      </p:pic>
      <p:pic>
        <p:nvPicPr>
          <p:cNvPr id="11" name="Image 10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1AC4AC8C-C5AC-5013-0708-98AC37B810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728" y="2330575"/>
            <a:ext cx="632913" cy="84388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67F5C6C-1A3A-281F-4943-6426BC5DE2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718" y="2330575"/>
            <a:ext cx="1012661" cy="84388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DCBD5DB-1498-78BB-C5C5-5CE92C7EE0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403" y="3323945"/>
            <a:ext cx="937649" cy="843884"/>
          </a:xfrm>
          <a:prstGeom prst="rect">
            <a:avLst/>
          </a:prstGeom>
        </p:spPr>
      </p:pic>
      <p:pic>
        <p:nvPicPr>
          <p:cNvPr id="17" name="Image 16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BD9A3456-DB2D-1B09-8A31-EED99D2A5C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44" y="3323945"/>
            <a:ext cx="675107" cy="843884"/>
          </a:xfrm>
          <a:prstGeom prst="rect">
            <a:avLst/>
          </a:prstGeom>
        </p:spPr>
      </p:pic>
      <p:pic>
        <p:nvPicPr>
          <p:cNvPr id="19" name="Image 18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D2AA210A-CFFD-CFD2-9A19-E73805A0EE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41" y="3429000"/>
            <a:ext cx="675107" cy="843884"/>
          </a:xfrm>
          <a:prstGeom prst="rect">
            <a:avLst/>
          </a:prstGeom>
        </p:spPr>
      </p:pic>
      <p:pic>
        <p:nvPicPr>
          <p:cNvPr id="21" name="Image 20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686ED615-FB58-DEE4-0933-F0239133E4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938" y="3429000"/>
            <a:ext cx="937649" cy="843884"/>
          </a:xfrm>
          <a:prstGeom prst="rect">
            <a:avLst/>
          </a:prstGeom>
        </p:spPr>
      </p:pic>
      <p:pic>
        <p:nvPicPr>
          <p:cNvPr id="23" name="Image 22" descr="Une image contenant texte, trousse de secours, clipart&#10;&#10;Description générée automatiquement">
            <a:extLst>
              <a:ext uri="{FF2B5EF4-FFF2-40B4-BE49-F238E27FC236}">
                <a16:creationId xmlns:a16="http://schemas.microsoft.com/office/drawing/2014/main" id="{16CF8C04-E115-9927-7619-664B8CB533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884" y="3323945"/>
            <a:ext cx="937649" cy="843884"/>
          </a:xfrm>
          <a:prstGeom prst="rect">
            <a:avLst/>
          </a:prstGeom>
        </p:spPr>
      </p:pic>
      <p:pic>
        <p:nvPicPr>
          <p:cNvPr id="25" name="Image 24" descr="Une image contenant texte, trousse de secours, clipart&#10;&#10;Description générée automatiquement">
            <a:extLst>
              <a:ext uri="{FF2B5EF4-FFF2-40B4-BE49-F238E27FC236}">
                <a16:creationId xmlns:a16="http://schemas.microsoft.com/office/drawing/2014/main" id="{82EF1E06-86C7-7C74-6E27-FA8DB487E0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40" y="4382671"/>
            <a:ext cx="675108" cy="623177"/>
          </a:xfrm>
          <a:prstGeom prst="rect">
            <a:avLst/>
          </a:prstGeom>
        </p:spPr>
      </p:pic>
      <p:pic>
        <p:nvPicPr>
          <p:cNvPr id="27" name="Image 26" descr="Une image contenant carré&#10;&#10;Description générée automatiquement">
            <a:extLst>
              <a:ext uri="{FF2B5EF4-FFF2-40B4-BE49-F238E27FC236}">
                <a16:creationId xmlns:a16="http://schemas.microsoft.com/office/drawing/2014/main" id="{F286C00A-D912-4678-33CB-BDE64E4F26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976" y="4467768"/>
            <a:ext cx="538078" cy="53807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F5BD93D3-4508-3E5A-0160-2F3318824F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44" y="4382671"/>
            <a:ext cx="675107" cy="623175"/>
          </a:xfrm>
          <a:prstGeom prst="rect">
            <a:avLst/>
          </a:prstGeom>
        </p:spPr>
      </p:pic>
      <p:pic>
        <p:nvPicPr>
          <p:cNvPr id="31" name="Image 30" descr="Une image contenant texte, graphiques vectoriels, clipart, capture d’écran&#10;&#10;Description générée automatiquement">
            <a:extLst>
              <a:ext uri="{FF2B5EF4-FFF2-40B4-BE49-F238E27FC236}">
                <a16:creationId xmlns:a16="http://schemas.microsoft.com/office/drawing/2014/main" id="{C197C2B9-741F-7548-C8C3-7FFEB9C3F86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919" y="5115634"/>
            <a:ext cx="2037317" cy="1153199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984025-D565-438E-1974-1D3A80E8AA1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32" y="5115635"/>
            <a:ext cx="2037316" cy="1153198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3EA5F0D3-0E86-EC66-4E0D-67D67CCB59C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225" y="5115635"/>
            <a:ext cx="2037317" cy="1153199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49A8E1A6-9364-E5C0-0595-AB475D38FD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5" y="3847479"/>
            <a:ext cx="2625691" cy="1531653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B8222DA4-0240-7F38-8D98-640C5BEBA98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4" y="2414715"/>
            <a:ext cx="2625691" cy="43761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2DF321C-8CA6-137C-6F3F-3332364EDD16}"/>
              </a:ext>
            </a:extLst>
          </p:cNvPr>
          <p:cNvSpPr txBox="1"/>
          <p:nvPr/>
        </p:nvSpPr>
        <p:spPr>
          <a:xfrm>
            <a:off x="582968" y="6388257"/>
            <a:ext cx="44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15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382848D-2F05-CE55-04CE-0856C7F6A331}"/>
              </a:ext>
            </a:extLst>
          </p:cNvPr>
          <p:cNvPicPr>
            <a:picLocks noChangeAspect="1"/>
          </p:cNvPicPr>
          <p:nvPr/>
        </p:nvPicPr>
        <p:blipFill>
          <a:blip r:embed="rId20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920" y="5644987"/>
            <a:ext cx="2213080" cy="105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4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9">
            <a:extLst>
              <a:ext uri="{FF2B5EF4-FFF2-40B4-BE49-F238E27FC236}">
                <a16:creationId xmlns:a16="http://schemas.microsoft.com/office/drawing/2014/main" id="{778ADDD7-451E-4D8A-B091-DF9D1DA7F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75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1">
            <a:extLst>
              <a:ext uri="{FF2B5EF4-FFF2-40B4-BE49-F238E27FC236}">
                <a16:creationId xmlns:a16="http://schemas.microsoft.com/office/drawing/2014/main" id="{8D28B75D-FF2D-4259-8FEF-7E43E96EF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60" name="Group 12">
              <a:extLst>
                <a:ext uri="{FF2B5EF4-FFF2-40B4-BE49-F238E27FC236}">
                  <a16:creationId xmlns:a16="http://schemas.microsoft.com/office/drawing/2014/main" id="{A157B0EB-3C49-4951-8A79-2615FAF10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61" name="Straight Connector 14">
                <a:extLst>
                  <a:ext uri="{FF2B5EF4-FFF2-40B4-BE49-F238E27FC236}">
                    <a16:creationId xmlns:a16="http://schemas.microsoft.com/office/drawing/2014/main" id="{296BC311-C2BC-46AD-9579-26E325F0E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15">
                <a:extLst>
                  <a:ext uri="{FF2B5EF4-FFF2-40B4-BE49-F238E27FC236}">
                    <a16:creationId xmlns:a16="http://schemas.microsoft.com/office/drawing/2014/main" id="{16CC86E5-AAA0-4A37-8DA3-E8663A9670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Oval 13">
              <a:extLst>
                <a:ext uri="{FF2B5EF4-FFF2-40B4-BE49-F238E27FC236}">
                  <a16:creationId xmlns:a16="http://schemas.microsoft.com/office/drawing/2014/main" id="{76AF8311-D179-4BC3-B716-C20F2B417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298758C-E94B-2251-FEEE-5D2DB7F1050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920" y="5644987"/>
            <a:ext cx="2213080" cy="1054423"/>
          </a:xfrm>
          <a:prstGeom prst="rect">
            <a:avLst/>
          </a:prstGeom>
        </p:spPr>
      </p:pic>
      <p:sp>
        <p:nvSpPr>
          <p:cNvPr id="22" name="Titre 1">
            <a:extLst>
              <a:ext uri="{FF2B5EF4-FFF2-40B4-BE49-F238E27FC236}">
                <a16:creationId xmlns:a16="http://schemas.microsoft.com/office/drawing/2014/main" id="{9E81D1F3-20C8-58EA-605D-3CEC63C2D111}"/>
              </a:ext>
            </a:extLst>
          </p:cNvPr>
          <p:cNvSpPr txBox="1">
            <a:spLocks/>
          </p:cNvSpPr>
          <p:nvPr/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Conclusion</a:t>
            </a:r>
          </a:p>
        </p:txBody>
      </p:sp>
      <p:graphicFrame>
        <p:nvGraphicFramePr>
          <p:cNvPr id="64" name="Espace réservé du contenu 2">
            <a:extLst>
              <a:ext uri="{FF2B5EF4-FFF2-40B4-BE49-F238E27FC236}">
                <a16:creationId xmlns:a16="http://schemas.microsoft.com/office/drawing/2014/main" id="{1D5F03B6-0A89-99CF-16D4-8F97625F81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9200" y="2318032"/>
          <a:ext cx="9493250" cy="3854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8DC6E16E-02C2-37A2-B92D-E1F2451E3CD0}"/>
              </a:ext>
            </a:extLst>
          </p:cNvPr>
          <p:cNvSpPr txBox="1"/>
          <p:nvPr/>
        </p:nvSpPr>
        <p:spPr>
          <a:xfrm>
            <a:off x="582968" y="6388257"/>
            <a:ext cx="46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088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12">
            <a:extLst>
              <a:ext uri="{FF2B5EF4-FFF2-40B4-BE49-F238E27FC236}">
                <a16:creationId xmlns:a16="http://schemas.microsoft.com/office/drawing/2014/main" id="{778ADDD7-451E-4D8A-B091-DF9D1DA7F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75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B483A7-C28D-293C-BDF4-067254839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51271"/>
            <a:ext cx="10287000" cy="1577975"/>
          </a:xfrm>
        </p:spPr>
        <p:txBody>
          <a:bodyPr>
            <a:normAutofit/>
          </a:bodyPr>
          <a:lstStyle/>
          <a:p>
            <a:pPr algn="r"/>
            <a:r>
              <a:rPr lang="fr-FR"/>
              <a:t>SOMMAIRE</a:t>
            </a:r>
          </a:p>
        </p:txBody>
      </p:sp>
      <p:grpSp>
        <p:nvGrpSpPr>
          <p:cNvPr id="53" name="Group 14">
            <a:extLst>
              <a:ext uri="{FF2B5EF4-FFF2-40B4-BE49-F238E27FC236}">
                <a16:creationId xmlns:a16="http://schemas.microsoft.com/office/drawing/2014/main" id="{8D28B75D-FF2D-4259-8FEF-7E43E96EF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157B0EB-3C49-4951-8A79-2615FAF10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96BC311-C2BC-46AD-9579-26E325F0E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6CC86E5-AAA0-4A37-8DA3-E8663A9670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Oval 16">
              <a:extLst>
                <a:ext uri="{FF2B5EF4-FFF2-40B4-BE49-F238E27FC236}">
                  <a16:creationId xmlns:a16="http://schemas.microsoft.com/office/drawing/2014/main" id="{76AF8311-D179-4BC3-B716-C20F2B417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D4049EC6-FB76-F5EE-3F3E-CE366DFBB2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920" y="5644987"/>
            <a:ext cx="2213080" cy="1054423"/>
          </a:xfrm>
          <a:prstGeom prst="rect">
            <a:avLst/>
          </a:prstGeom>
        </p:spPr>
      </p:pic>
      <p:graphicFrame>
        <p:nvGraphicFramePr>
          <p:cNvPr id="55" name="Espace réservé du contenu 3">
            <a:extLst>
              <a:ext uri="{FF2B5EF4-FFF2-40B4-BE49-F238E27FC236}">
                <a16:creationId xmlns:a16="http://schemas.microsoft.com/office/drawing/2014/main" id="{CA9D6ED9-174A-AC48-F13C-D760D19179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305066"/>
              </p:ext>
            </p:extLst>
          </p:nvPr>
        </p:nvGraphicFramePr>
        <p:xfrm>
          <a:off x="1219200" y="2318032"/>
          <a:ext cx="9493250" cy="3854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A4244DFB-079B-5CA2-7AB6-16B90E9A56B5}"/>
              </a:ext>
            </a:extLst>
          </p:cNvPr>
          <p:cNvSpPr txBox="1"/>
          <p:nvPr/>
        </p:nvSpPr>
        <p:spPr>
          <a:xfrm>
            <a:off x="582968" y="6388257"/>
            <a:ext cx="303029" cy="368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7465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FDD72-DA9C-75EE-03D4-F04F9496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Répartition des tâches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D5B4D2-10D3-73F0-7F0B-E3C1B2F5C1A1}"/>
              </a:ext>
            </a:extLst>
          </p:cNvPr>
          <p:cNvSpPr txBox="1"/>
          <p:nvPr/>
        </p:nvSpPr>
        <p:spPr>
          <a:xfrm>
            <a:off x="1219200" y="2632364"/>
            <a:ext cx="7114309" cy="35702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200" u="sng"/>
              <a:t>Pierre</a:t>
            </a:r>
            <a:r>
              <a:rPr lang="fr-FR" sz="3200"/>
              <a:t> (Chef de projet):</a:t>
            </a:r>
          </a:p>
          <a:p>
            <a:endParaRPr lang="fr-FR" sz="3200">
              <a:ea typeface="+mn-lt"/>
              <a:cs typeface="+mn-lt"/>
            </a:endParaRPr>
          </a:p>
          <a:p>
            <a:pPr marL="457200" indent="-457200">
              <a:buFont typeface="Calibri"/>
              <a:buChar char="-"/>
            </a:pPr>
            <a:r>
              <a:rPr lang="fr-FR" sz="2400">
                <a:ea typeface="+mn-lt"/>
                <a:cs typeface="+mn-lt"/>
              </a:rPr>
              <a:t>Gestion des documents</a:t>
            </a:r>
          </a:p>
          <a:p>
            <a:pPr marL="457200" indent="-457200">
              <a:buFont typeface="Calibri"/>
              <a:buChar char="-"/>
            </a:pPr>
            <a:r>
              <a:rPr lang="fr-FR" sz="2400">
                <a:ea typeface="+mn-lt"/>
                <a:cs typeface="+mn-lt"/>
              </a:rPr>
              <a:t>Organisation</a:t>
            </a:r>
          </a:p>
          <a:p>
            <a:pPr marL="457200" indent="-457200">
              <a:buFont typeface="Calibri"/>
              <a:buChar char="-"/>
            </a:pPr>
            <a:r>
              <a:rPr lang="fr-FR" sz="2400"/>
              <a:t>Réunions</a:t>
            </a:r>
          </a:p>
          <a:p>
            <a:pPr marL="457200" indent="-457200">
              <a:buFont typeface="Calibri"/>
              <a:buChar char="-"/>
            </a:pPr>
            <a:r>
              <a:rPr lang="fr-FR" sz="2400"/>
              <a:t>Gestion des conflits (code)</a:t>
            </a:r>
          </a:p>
          <a:p>
            <a:endParaRPr lang="fr-FR" sz="2400"/>
          </a:p>
          <a:p>
            <a:pPr marL="285750" indent="-285750">
              <a:buFont typeface="Arial"/>
              <a:buChar char="•"/>
            </a:pPr>
            <a:endParaRPr lang="fr-FR" sz="2400"/>
          </a:p>
          <a:p>
            <a:pPr marL="285750" indent="-285750">
              <a:buFontTx/>
              <a:buChar char="-"/>
            </a:pPr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E1D1DDD-E729-029E-7ED0-779C3E79FB0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920" y="5644987"/>
            <a:ext cx="2213080" cy="105442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7831228-93D0-BA29-DD65-84899213D25A}"/>
              </a:ext>
            </a:extLst>
          </p:cNvPr>
          <p:cNvSpPr txBox="1"/>
          <p:nvPr/>
        </p:nvSpPr>
        <p:spPr>
          <a:xfrm>
            <a:off x="582968" y="6388257"/>
            <a:ext cx="303029" cy="368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2992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FDD72-DA9C-75EE-03D4-F04F9496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Répartition des tâches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D5B4D2-10D3-73F0-7F0B-E3C1B2F5C1A1}"/>
              </a:ext>
            </a:extLst>
          </p:cNvPr>
          <p:cNvSpPr txBox="1"/>
          <p:nvPr/>
        </p:nvSpPr>
        <p:spPr>
          <a:xfrm>
            <a:off x="1219200" y="2632364"/>
            <a:ext cx="6766990" cy="45550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200" u="sng"/>
              <a:t>Théo</a:t>
            </a:r>
            <a:r>
              <a:rPr lang="fr-FR" sz="3200"/>
              <a:t> (Développeur):</a:t>
            </a:r>
          </a:p>
          <a:p>
            <a:endParaRPr lang="fr-FR" sz="2400"/>
          </a:p>
          <a:p>
            <a:pPr marL="285750" indent="-285750">
              <a:buFontTx/>
              <a:buChar char="-"/>
            </a:pPr>
            <a:r>
              <a:rPr lang="fr-FR" sz="2400"/>
              <a:t>Menus</a:t>
            </a:r>
          </a:p>
          <a:p>
            <a:pPr marL="285750" indent="-285750">
              <a:buFontTx/>
              <a:buChar char="-"/>
            </a:pPr>
            <a:r>
              <a:rPr lang="fr-FR" sz="2400"/>
              <a:t>Compteurs</a:t>
            </a:r>
          </a:p>
          <a:p>
            <a:pPr marL="285750" indent="-285750">
              <a:buFontTx/>
              <a:buChar char="-"/>
            </a:pPr>
            <a:r>
              <a:rPr lang="fr-FR" sz="2400"/>
              <a:t>Collisions</a:t>
            </a:r>
          </a:p>
          <a:p>
            <a:pPr marL="285750" indent="-285750">
              <a:buFontTx/>
              <a:buChar char="-"/>
            </a:pPr>
            <a:r>
              <a:rPr lang="fr-FR" sz="2400"/>
              <a:t>Animations</a:t>
            </a:r>
          </a:p>
          <a:p>
            <a:pPr marL="285750" indent="-285750">
              <a:buFontTx/>
              <a:buChar char="-"/>
            </a:pPr>
            <a:r>
              <a:rPr lang="fr-FR" sz="2400"/>
              <a:t>Déplacements / saut</a:t>
            </a:r>
          </a:p>
          <a:p>
            <a:pPr marL="285750" indent="-285750">
              <a:buFontTx/>
              <a:buChar char="-"/>
            </a:pPr>
            <a:r>
              <a:rPr lang="fr-FR" sz="2400"/>
              <a:t>Gestion des textures / textes</a:t>
            </a:r>
          </a:p>
          <a:p>
            <a:pPr marL="285750" indent="-285750">
              <a:buFontTx/>
              <a:buChar char="-"/>
            </a:pPr>
            <a:r>
              <a:rPr lang="fr-FR" sz="2400"/>
              <a:t>Gestion des </a:t>
            </a:r>
            <a:r>
              <a:rPr lang="fr-FR" sz="2400" err="1"/>
              <a:t>sprites</a:t>
            </a:r>
            <a:r>
              <a:rPr lang="fr-FR" sz="2400"/>
              <a:t> (collaboration)</a:t>
            </a:r>
          </a:p>
          <a:p>
            <a:pPr marL="285750" indent="-285750">
              <a:buFontTx/>
              <a:buChar char="-"/>
            </a:pPr>
            <a:endParaRPr lang="fr-FR" sz="2400"/>
          </a:p>
          <a:p>
            <a:pPr marL="285750" indent="-285750">
              <a:buFontTx/>
              <a:buChar char="-"/>
            </a:pPr>
            <a:endParaRPr lang="fr-FR" sz="2400"/>
          </a:p>
          <a:p>
            <a:pPr marL="285750" indent="-285750">
              <a:buFontTx/>
              <a:buChar char="-"/>
            </a:pPr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19D1BA5-3D39-E007-7851-A6D3AF104F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920" y="5644987"/>
            <a:ext cx="2213080" cy="105442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F0BEDFE-87AF-5CDF-589F-43EDAAF3976E}"/>
              </a:ext>
            </a:extLst>
          </p:cNvPr>
          <p:cNvSpPr txBox="1"/>
          <p:nvPr/>
        </p:nvSpPr>
        <p:spPr>
          <a:xfrm>
            <a:off x="582968" y="6388257"/>
            <a:ext cx="303029" cy="368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6514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FDD72-DA9C-75EE-03D4-F04F9496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Répartition des tâches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D5B4D2-10D3-73F0-7F0B-E3C1B2F5C1A1}"/>
              </a:ext>
            </a:extLst>
          </p:cNvPr>
          <p:cNvSpPr txBox="1"/>
          <p:nvPr/>
        </p:nvSpPr>
        <p:spPr>
          <a:xfrm>
            <a:off x="1219200" y="2632364"/>
            <a:ext cx="5749636" cy="39087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200" u="sng"/>
              <a:t>Hugo (Développeur)</a:t>
            </a:r>
            <a:r>
              <a:rPr lang="fr-FR" sz="3200"/>
              <a:t> :</a:t>
            </a:r>
          </a:p>
          <a:p>
            <a:endParaRPr lang="fr-FR" sz="2400"/>
          </a:p>
          <a:p>
            <a:pPr marL="342900" indent="-342900">
              <a:buFontTx/>
              <a:buChar char="-"/>
            </a:pPr>
            <a:r>
              <a:rPr lang="fr-FR" sz="2400"/>
              <a:t>Fond d’écran:</a:t>
            </a:r>
          </a:p>
          <a:p>
            <a:pPr marL="1257300" lvl="2" indent="-342900">
              <a:buFontTx/>
              <a:buChar char="-"/>
            </a:pPr>
            <a:r>
              <a:rPr lang="fr-FR" sz="2400"/>
              <a:t>Affichage</a:t>
            </a:r>
          </a:p>
          <a:p>
            <a:pPr marL="1257300" lvl="2" indent="-342900">
              <a:buFontTx/>
              <a:buChar char="-"/>
            </a:pPr>
            <a:r>
              <a:rPr lang="fr-FR" sz="2400"/>
              <a:t>Déplacement</a:t>
            </a:r>
          </a:p>
          <a:p>
            <a:pPr marL="285750" indent="-285750">
              <a:buFontTx/>
              <a:buChar char="-"/>
            </a:pPr>
            <a:r>
              <a:rPr lang="fr-FR" sz="2400" err="1"/>
              <a:t>Level</a:t>
            </a:r>
            <a:r>
              <a:rPr lang="fr-FR" sz="2400"/>
              <a:t> design:</a:t>
            </a:r>
          </a:p>
          <a:p>
            <a:pPr marL="1200150" lvl="2" indent="-285750">
              <a:buFontTx/>
              <a:buChar char="-"/>
            </a:pPr>
            <a:r>
              <a:rPr lang="fr-FR" sz="2400"/>
              <a:t>Niveau 1</a:t>
            </a:r>
          </a:p>
          <a:p>
            <a:pPr marL="1200150" lvl="2" indent="-285750">
              <a:buFontTx/>
              <a:buChar char="-"/>
            </a:pPr>
            <a:r>
              <a:rPr lang="fr-FR" sz="2400"/>
              <a:t>Niveau 2</a:t>
            </a:r>
          </a:p>
          <a:p>
            <a:pPr marL="285750" indent="-285750">
              <a:buChar char="-"/>
            </a:pPr>
            <a:r>
              <a:rPr lang="fr-FR" sz="2400"/>
              <a:t>Condition de victoire</a:t>
            </a:r>
          </a:p>
          <a:p>
            <a:endParaRPr lang="fr-FR" sz="2400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EC60BD-81CB-7CD6-24E1-1DC246FB159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920" y="5644987"/>
            <a:ext cx="2213080" cy="105442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E6DDF3C-E6FE-4E31-6B30-0DB32A95949F}"/>
              </a:ext>
            </a:extLst>
          </p:cNvPr>
          <p:cNvSpPr txBox="1"/>
          <p:nvPr/>
        </p:nvSpPr>
        <p:spPr>
          <a:xfrm>
            <a:off x="582968" y="6388257"/>
            <a:ext cx="303029" cy="368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9897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FDD72-DA9C-75EE-03D4-F04F9496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751" y="2040930"/>
            <a:ext cx="3334139" cy="884217"/>
          </a:xfrm>
        </p:spPr>
        <p:txBody>
          <a:bodyPr>
            <a:normAutofit/>
          </a:bodyPr>
          <a:lstStyle/>
          <a:p>
            <a:r>
              <a:rPr lang="fr-FR"/>
              <a:t>Architecture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E1D1DDD-E729-029E-7ED0-779C3E79FB0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920" y="5644987"/>
            <a:ext cx="2213080" cy="1054423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0EB260D3-5FCD-4C6C-405B-B1B8BAA05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0921" y="351271"/>
            <a:ext cx="6918328" cy="95741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0EB5486-6FC1-54F1-07F9-1589734A6C63}"/>
              </a:ext>
            </a:extLst>
          </p:cNvPr>
          <p:cNvSpPr txBox="1"/>
          <p:nvPr/>
        </p:nvSpPr>
        <p:spPr>
          <a:xfrm>
            <a:off x="582968" y="6388257"/>
            <a:ext cx="303029" cy="368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6523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DA5E2D-9F8C-9DA3-A019-A6001552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CED955-FC3E-8190-52C0-28431550E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541727"/>
            <a:ext cx="9996055" cy="343651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sz="2400"/>
              <a:t>Gestion de SDL2</a:t>
            </a:r>
          </a:p>
          <a:p>
            <a:r>
              <a:rPr lang="fr-FR" sz="2400">
                <a:ea typeface="+mn-lt"/>
                <a:cs typeface="+mn-lt"/>
              </a:rPr>
              <a:t>Menus</a:t>
            </a:r>
          </a:p>
          <a:p>
            <a:r>
              <a:rPr lang="fr-FR" sz="2400">
                <a:ea typeface="+mn-lt"/>
                <a:cs typeface="+mn-lt"/>
              </a:rPr>
              <a:t>Sauvegarde</a:t>
            </a:r>
          </a:p>
          <a:p>
            <a:r>
              <a:rPr lang="fr-FR" sz="2400"/>
              <a:t>Niveaux</a:t>
            </a:r>
          </a:p>
          <a:p>
            <a:pPr lvl="2"/>
            <a:r>
              <a:rPr lang="fr-FR" sz="2200"/>
              <a:t>Déplacements du personnage</a:t>
            </a:r>
          </a:p>
          <a:p>
            <a:pPr lvl="2"/>
            <a:r>
              <a:rPr lang="fr-FR" sz="2200"/>
              <a:t>Collisions</a:t>
            </a:r>
          </a:p>
          <a:p>
            <a:pPr lvl="2"/>
            <a:r>
              <a:rPr lang="fr-FR" sz="2200">
                <a:ea typeface="+mn-lt"/>
                <a:cs typeface="+mn-lt"/>
              </a:rPr>
              <a:t>Animations</a:t>
            </a:r>
            <a:endParaRPr lang="fr-FR" sz="2400">
              <a:ea typeface="+mn-lt"/>
              <a:cs typeface="+mn-lt"/>
            </a:endParaRPr>
          </a:p>
          <a:p>
            <a:endParaRPr lang="fr-FR" sz="2400"/>
          </a:p>
          <a:p>
            <a:endParaRPr lang="fr-FR" sz="2400"/>
          </a:p>
          <a:p>
            <a:endParaRPr lang="fr-FR"/>
          </a:p>
          <a:p>
            <a:endParaRPr lang="fr-FR"/>
          </a:p>
          <a:p>
            <a:pPr lvl="4"/>
            <a:endParaRPr lang="fr-FR"/>
          </a:p>
          <a:p>
            <a:pPr lvl="4"/>
            <a:endParaRPr lang="fr-FR"/>
          </a:p>
          <a:p>
            <a:pPr lvl="4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A03AC64-31E7-61D9-822B-9E99DB02D9F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920" y="5644987"/>
            <a:ext cx="2213080" cy="105442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C391E71-13B0-7195-D2FE-FECCFDD9CC85}"/>
              </a:ext>
            </a:extLst>
          </p:cNvPr>
          <p:cNvSpPr txBox="1"/>
          <p:nvPr/>
        </p:nvSpPr>
        <p:spPr>
          <a:xfrm>
            <a:off x="582968" y="6388257"/>
            <a:ext cx="303029" cy="368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3338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DA5E2D-9F8C-9DA3-A019-A6001552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Fonctionnalités réalisées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CED955-FC3E-8190-52C0-28431550E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555581"/>
            <a:ext cx="9996055" cy="343651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fr-FR" sz="2400"/>
              <a:t>Menus:</a:t>
            </a:r>
          </a:p>
          <a:p>
            <a:pPr lvl="3">
              <a:buFontTx/>
              <a:buChar char="-"/>
            </a:pPr>
            <a:r>
              <a:rPr lang="fr-FR" sz="2000"/>
              <a:t>Choix niveau</a:t>
            </a:r>
          </a:p>
          <a:p>
            <a:pPr lvl="3">
              <a:buFontTx/>
              <a:buChar char="-"/>
            </a:pPr>
            <a:r>
              <a:rPr lang="fr-FR" sz="2000"/>
              <a:t>Inventaire (Choix de personnage)</a:t>
            </a:r>
          </a:p>
          <a:p>
            <a:pPr lvl="3">
              <a:buFontTx/>
              <a:buChar char="-"/>
            </a:pPr>
            <a:r>
              <a:rPr lang="fr-FR" sz="2000"/>
              <a:t>Sauvegarde</a:t>
            </a:r>
          </a:p>
          <a:p>
            <a:pPr>
              <a:buFontTx/>
              <a:buChar char="-"/>
            </a:pPr>
            <a:r>
              <a:rPr lang="fr-FR" sz="2400"/>
              <a:t>Déplacements du personnage</a:t>
            </a:r>
          </a:p>
          <a:p>
            <a:pPr>
              <a:buFontTx/>
              <a:buChar char="-"/>
            </a:pPr>
            <a:r>
              <a:rPr lang="fr-FR" sz="2400"/>
              <a:t>Déplacements automatiques des ennemis</a:t>
            </a:r>
          </a:p>
          <a:p>
            <a:pPr>
              <a:buFontTx/>
              <a:buChar char="-"/>
            </a:pPr>
            <a:r>
              <a:rPr lang="fr-FR" sz="2400"/>
              <a:t>Animations de victoire / mort</a:t>
            </a:r>
          </a:p>
          <a:p>
            <a:pPr>
              <a:buFontTx/>
              <a:buChar char="-"/>
            </a:pPr>
            <a:r>
              <a:rPr lang="fr-FR" sz="2400"/>
              <a:t>Déplacements des éléments des niveaux</a:t>
            </a:r>
          </a:p>
          <a:p>
            <a:pPr>
              <a:buFontTx/>
              <a:buChar char="-"/>
            </a:pPr>
            <a:endParaRPr lang="fr-FR" sz="2400"/>
          </a:p>
          <a:p>
            <a:pPr>
              <a:buFontTx/>
              <a:buChar char="-"/>
            </a:pPr>
            <a:endParaRPr lang="fr-FR" sz="2400"/>
          </a:p>
          <a:p>
            <a:pPr marL="0" indent="0">
              <a:buNone/>
            </a:pPr>
            <a:endParaRPr lang="fr-FR"/>
          </a:p>
          <a:p>
            <a:pPr>
              <a:buFontTx/>
              <a:buChar char="-"/>
            </a:pPr>
            <a:endParaRPr lang="fr-FR"/>
          </a:p>
          <a:p>
            <a:endParaRPr lang="fr-FR"/>
          </a:p>
          <a:p>
            <a:endParaRPr lang="fr-FR"/>
          </a:p>
          <a:p>
            <a:pPr lvl="4"/>
            <a:endParaRPr lang="fr-FR"/>
          </a:p>
          <a:p>
            <a:pPr lvl="4"/>
            <a:endParaRPr lang="fr-FR"/>
          </a:p>
          <a:p>
            <a:pPr lvl="4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A03AC64-31E7-61D9-822B-9E99DB02D9F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920" y="5644987"/>
            <a:ext cx="2213080" cy="105442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A500759-104A-7DEC-7CA7-8FCD5B69B4FB}"/>
              </a:ext>
            </a:extLst>
          </p:cNvPr>
          <p:cNvSpPr txBox="1"/>
          <p:nvPr/>
        </p:nvSpPr>
        <p:spPr>
          <a:xfrm>
            <a:off x="582968" y="6388257"/>
            <a:ext cx="303029" cy="368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9024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4F813-1464-4FB1-8932-D6CE5886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52E95-4871-F0FA-4F41-B24938EA0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sz="2400"/>
              <a:t>Erreurs </a:t>
            </a:r>
          </a:p>
          <a:p>
            <a:pPr>
              <a:buFontTx/>
              <a:buChar char="-"/>
            </a:pPr>
            <a:r>
              <a:rPr lang="fr-FR" sz="2400"/>
              <a:t>Déplacements</a:t>
            </a:r>
          </a:p>
          <a:p>
            <a:pPr>
              <a:buFontTx/>
              <a:buChar char="-"/>
            </a:pPr>
            <a:r>
              <a:rPr lang="fr-FR" sz="2400"/>
              <a:t>Boucle des menus</a:t>
            </a:r>
          </a:p>
          <a:p>
            <a:pPr>
              <a:buFontTx/>
              <a:buChar char="-"/>
            </a:pPr>
            <a:r>
              <a:rPr lang="fr-FR" sz="2400"/>
              <a:t>Pointeurs des compteurs</a:t>
            </a:r>
          </a:p>
          <a:p>
            <a:pPr>
              <a:buFontTx/>
              <a:buChar char="-"/>
            </a:pPr>
            <a:r>
              <a:rPr lang="fr-FR" sz="2400"/>
              <a:t>Sauvegarde / chargement</a:t>
            </a:r>
          </a:p>
          <a:p>
            <a:pPr>
              <a:buFontTx/>
              <a:buChar char="-"/>
            </a:pPr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8CB721-47A7-F0B5-8E18-AB9DA806D610}"/>
              </a:ext>
            </a:extLst>
          </p:cNvPr>
          <p:cNvSpPr txBox="1"/>
          <p:nvPr/>
        </p:nvSpPr>
        <p:spPr>
          <a:xfrm>
            <a:off x="582968" y="6388257"/>
            <a:ext cx="303029" cy="368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9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87C2F94-FAED-1B4D-9D3E-EA93C7DE818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920" y="5644987"/>
            <a:ext cx="2213080" cy="105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5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reetscapeVTI">
  <a:themeElements>
    <a:clrScheme name="AnalogousFromRegularSeed_2SEEDS">
      <a:dk1>
        <a:srgbClr val="000000"/>
      </a:dk1>
      <a:lt1>
        <a:srgbClr val="FFFFFF"/>
      </a:lt1>
      <a:dk2>
        <a:srgbClr val="31271B"/>
      </a:dk2>
      <a:lt2>
        <a:srgbClr val="F3F0F0"/>
      </a:lt2>
      <a:accent1>
        <a:srgbClr val="3BABB1"/>
      </a:accent1>
      <a:accent2>
        <a:srgbClr val="46B28B"/>
      </a:accent2>
      <a:accent3>
        <a:srgbClr val="4D8CC3"/>
      </a:accent3>
      <a:accent4>
        <a:srgbClr val="B13B48"/>
      </a:accent4>
      <a:accent5>
        <a:srgbClr val="C3714D"/>
      </a:accent5>
      <a:accent6>
        <a:srgbClr val="B1903B"/>
      </a:accent6>
      <a:hlink>
        <a:srgbClr val="C04A44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Grand écran</PresentationFormat>
  <Paragraphs>143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Franklin Gothic Heavy</vt:lpstr>
      <vt:lpstr>StreetscapeVTI</vt:lpstr>
      <vt:lpstr>Projet  :  Jeu rétro-gaming</vt:lpstr>
      <vt:lpstr>SOMMAIRE</vt:lpstr>
      <vt:lpstr>Répartition des tâches</vt:lpstr>
      <vt:lpstr>Répartition des tâches</vt:lpstr>
      <vt:lpstr>Répartition des tâches</vt:lpstr>
      <vt:lpstr>Architecture</vt:lpstr>
      <vt:lpstr>Conception</vt:lpstr>
      <vt:lpstr>Fonctionnalités réalisées</vt:lpstr>
      <vt:lpstr>Tests</vt:lpstr>
      <vt:lpstr>Sous-traitance</vt:lpstr>
      <vt:lpstr>Problèmes rencontrés</vt:lpstr>
      <vt:lpstr>Solutions</vt:lpstr>
      <vt:lpstr>GitHub</vt:lpstr>
      <vt:lpstr>Temps de travail</vt:lpstr>
      <vt:lpstr>Design du jeu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 Jeu de l’oie</dc:title>
  <dc:creator>Theo FERNANDO</dc:creator>
  <cp:lastModifiedBy>Pierre GEIGUER</cp:lastModifiedBy>
  <cp:revision>2</cp:revision>
  <dcterms:created xsi:type="dcterms:W3CDTF">2022-05-08T19:55:19Z</dcterms:created>
  <dcterms:modified xsi:type="dcterms:W3CDTF">2023-03-08T15:21:08Z</dcterms:modified>
</cp:coreProperties>
</file>