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D6CD-C70A-4A78-AAFA-52B34D7BD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A562E-C974-4502-9BA9-58FB37BF7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60E07-D1D9-4466-9CCD-A9924519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F693F-E539-4C5F-821A-61EAC267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F14AD-5BD6-4D56-ACA2-D2C80E62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7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BD8D6-5242-43D7-922B-8F36AEB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E0D296-A2B1-44DA-AE43-47873B81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9D5C-81D2-456D-B7B2-8032094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177B7-029E-46AC-9D16-D8F5037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43D53-5316-4DE1-B88D-439D63FC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5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6AAAF6-5322-4F96-AFA7-6C4DCBB99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AED731-C065-4029-B9CD-8A2B857C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1CE6F-40EE-454E-BD5F-C3A5251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2EDF9-DD8E-4234-9659-951F10DC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36A3D-0FFC-44B3-988B-70B3B72B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5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E2721-F3D4-4033-BEE7-7BD486D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8AF5C-1242-44B4-9C33-0C714287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216B4-659E-4194-A4E7-E685E70D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EC05D-AC27-4A50-891C-B7351145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0C17A-30EF-4F47-8FFA-54AEE206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A8430-E92C-43FF-92F5-576488B1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9FE11B-7E38-4994-B434-AE7D8482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3D500-FF45-41AB-BF6B-55FB9C02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1CBCE-1C6B-46C4-BD16-4258714E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27E8B-8DD4-4BF1-8A7E-881DB54F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BC6A0-D901-47D5-BB4E-E291705E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E6A38-A95A-45FA-8744-467BB809F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8B3025-7115-4D79-BC01-5C3C0DF1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01CF41-6D7A-4880-BC4F-F1EE458B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6841CA-23D3-4BC0-A60D-970D4E94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DAFBA-DB9E-4F08-B9CB-62B2C35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7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0656A-EA64-4A7C-ADED-988272EE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EB867-779D-4012-9700-800954B4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8D7E6-2E65-40D5-9A4B-4D38C6A4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CE7729-448A-47A3-B87B-6CA24826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8FB82B-EF5A-449D-B354-7E735021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502682-238E-40B2-A973-AE369B5F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D8D8A9-E21C-4EA4-9702-C3C2737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E729E7-0D75-43ED-9A10-B1BB8C23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C7825-F7FD-4987-B18C-3A7B327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A633D1-BA77-46EC-8237-D73DCD2B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771EFF-C163-4B1A-AAE6-6546BB7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DDD3FB-F3C7-4A73-8F7E-397CDB30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A198F9-27E2-4A5A-8427-61D638BC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978DF2-A5BE-44ED-8134-4E095E6A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4F25E8-8F24-450D-AAED-A652F5C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1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40789-59E5-4058-967D-0A27A2B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AE9B7-E4BA-49DC-B2F8-B566B40B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63ECE0-E9D1-481D-8566-BA249A8D3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60786D-9461-4E85-B041-308AFAF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28EBA5-1C5A-4EEB-B5FE-51E3913C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1529A0-A870-44CF-82DD-77652DD7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66899-08CF-4634-89EE-5FFC1458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15E758-ECEB-4BDE-AF83-B7BE1458B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741B5-5B48-4FBA-9481-B65464B7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B544A8-AE67-45A6-A6EE-B2E5F7EA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A1D12-65A1-49BE-A104-839F214A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4912D-BD26-47BE-95F5-55272868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287A6D-DF3C-44FB-A9B9-B11539A0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D3D87-67AD-470D-8540-EEF1E292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C2B7-B86D-43F2-82D1-B6BF36DC0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2A60-FC3E-4362-9F3A-026AAFFDC7F7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F5E8D-A338-41A8-BD6F-55594F6C4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73F20-02C9-4F69-A381-01D2F963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E4A-CAA8-4CB2-8F8A-41EEA48F9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E661E259-8825-4256-BF00-3F9B307D00E6}"/>
              </a:ext>
            </a:extLst>
          </p:cNvPr>
          <p:cNvSpPr/>
          <p:nvPr/>
        </p:nvSpPr>
        <p:spPr>
          <a:xfrm>
            <a:off x="489411" y="3255802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8EF578-A943-4742-8AD5-4EAF7AC679B4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489411" y="4167231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CB0635-A92E-4F55-BD93-1CE37BE818AC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1400840" y="3255802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39D91DB-FA41-47B2-8D8D-2C020A8BC2B6}"/>
              </a:ext>
            </a:extLst>
          </p:cNvPr>
          <p:cNvSpPr txBox="1"/>
          <p:nvPr/>
        </p:nvSpPr>
        <p:spPr>
          <a:xfrm>
            <a:off x="837176" y="3466923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15A4869-BEA3-48AC-9E53-D749C296BBC9}"/>
              </a:ext>
            </a:extLst>
          </p:cNvPr>
          <p:cNvSpPr txBox="1"/>
          <p:nvPr/>
        </p:nvSpPr>
        <p:spPr>
          <a:xfrm>
            <a:off x="1548579" y="3466924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0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675FECB-5CC3-4212-9B7F-25EE61802A2F}"/>
              </a:ext>
            </a:extLst>
          </p:cNvPr>
          <p:cNvSpPr/>
          <p:nvPr/>
        </p:nvSpPr>
        <p:spPr>
          <a:xfrm>
            <a:off x="9929255" y="3255802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62AA249-6CD5-4A38-A7F6-D3CE8E06744C}"/>
              </a:ext>
            </a:extLst>
          </p:cNvPr>
          <p:cNvCxnSpPr>
            <a:cxnSpLocks/>
            <a:stCxn id="20" idx="2"/>
            <a:endCxn id="20" idx="6"/>
          </p:cNvCxnSpPr>
          <p:nvPr/>
        </p:nvCxnSpPr>
        <p:spPr>
          <a:xfrm>
            <a:off x="9929255" y="4167231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E5811C0-4DAE-4061-A9DE-E4315A8BCD88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10840684" y="3255802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792569D-33B0-4283-A36A-16FED3AD6738}"/>
              </a:ext>
            </a:extLst>
          </p:cNvPr>
          <p:cNvSpPr txBox="1"/>
          <p:nvPr/>
        </p:nvSpPr>
        <p:spPr>
          <a:xfrm>
            <a:off x="10136207" y="3466923"/>
            <a:ext cx="68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37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B4A8B3-AB06-4391-B08A-030C97632B69}"/>
              </a:ext>
            </a:extLst>
          </p:cNvPr>
          <p:cNvSpPr txBox="1"/>
          <p:nvPr/>
        </p:nvSpPr>
        <p:spPr>
          <a:xfrm>
            <a:off x="10906822" y="3466923"/>
            <a:ext cx="6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37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4FAE667-53FF-4600-B618-33E8EE74BB61}"/>
              </a:ext>
            </a:extLst>
          </p:cNvPr>
          <p:cNvSpPr/>
          <p:nvPr/>
        </p:nvSpPr>
        <p:spPr>
          <a:xfrm>
            <a:off x="2849372" y="3255802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ADE915A-2EEA-47A3-B3D3-5E4001DA092F}"/>
              </a:ext>
            </a:extLst>
          </p:cNvPr>
          <p:cNvCxnSpPr>
            <a:cxnSpLocks/>
            <a:stCxn id="25" idx="2"/>
            <a:endCxn id="25" idx="6"/>
          </p:cNvCxnSpPr>
          <p:nvPr/>
        </p:nvCxnSpPr>
        <p:spPr>
          <a:xfrm>
            <a:off x="2849372" y="4167231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E46E77F-0869-4802-85F1-26803116ED91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3760801" y="3255802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DAA23-BF0A-44F1-88D5-633F0282C4AF}"/>
              </a:ext>
            </a:extLst>
          </p:cNvPr>
          <p:cNvSpPr txBox="1"/>
          <p:nvPr/>
        </p:nvSpPr>
        <p:spPr>
          <a:xfrm>
            <a:off x="3049396" y="3466923"/>
            <a:ext cx="7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18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25B526-56C3-4C63-9469-225FE5EFCC69}"/>
              </a:ext>
            </a:extLst>
          </p:cNvPr>
          <p:cNvSpPr txBox="1"/>
          <p:nvPr/>
        </p:nvSpPr>
        <p:spPr>
          <a:xfrm>
            <a:off x="3825014" y="3461478"/>
            <a:ext cx="66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18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6DE53D9-43F3-43E9-AE47-6ABCCC261D7D}"/>
              </a:ext>
            </a:extLst>
          </p:cNvPr>
          <p:cNvSpPr/>
          <p:nvPr/>
        </p:nvSpPr>
        <p:spPr>
          <a:xfrm>
            <a:off x="5209333" y="3255802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5FF1E58-F04F-4216-BCB8-492B430AF31D}"/>
              </a:ext>
            </a:extLst>
          </p:cNvPr>
          <p:cNvCxnSpPr>
            <a:cxnSpLocks/>
            <a:stCxn id="30" idx="2"/>
            <a:endCxn id="30" idx="6"/>
          </p:cNvCxnSpPr>
          <p:nvPr/>
        </p:nvCxnSpPr>
        <p:spPr>
          <a:xfrm>
            <a:off x="5209333" y="4167231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CE32F1-EE46-44D4-B29F-CC25D0B8A62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6120762" y="3255802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3E6408D-5769-4A43-AA80-D140AD638708}"/>
              </a:ext>
            </a:extLst>
          </p:cNvPr>
          <p:cNvSpPr txBox="1"/>
          <p:nvPr/>
        </p:nvSpPr>
        <p:spPr>
          <a:xfrm>
            <a:off x="5391927" y="3466923"/>
            <a:ext cx="72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D57199C-D6DA-4F53-AE90-33012D4DFC89}"/>
              </a:ext>
            </a:extLst>
          </p:cNvPr>
          <p:cNvSpPr txBox="1"/>
          <p:nvPr/>
        </p:nvSpPr>
        <p:spPr>
          <a:xfrm>
            <a:off x="6184743" y="3475986"/>
            <a:ext cx="66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20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8FFF014-5E20-435D-BAC2-845A3EA4FA00}"/>
              </a:ext>
            </a:extLst>
          </p:cNvPr>
          <p:cNvSpPr/>
          <p:nvPr/>
        </p:nvSpPr>
        <p:spPr>
          <a:xfrm>
            <a:off x="7569294" y="3255802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BB1A33A-36CD-446A-BEEB-A98DB5E0AEB0}"/>
              </a:ext>
            </a:extLst>
          </p:cNvPr>
          <p:cNvCxnSpPr>
            <a:cxnSpLocks/>
            <a:stCxn id="35" idx="2"/>
            <a:endCxn id="35" idx="6"/>
          </p:cNvCxnSpPr>
          <p:nvPr/>
        </p:nvCxnSpPr>
        <p:spPr>
          <a:xfrm>
            <a:off x="7569294" y="4167231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D103909-F444-4352-9782-947A16E391CC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8480723" y="3255802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0CAA2A3-8B57-4FFA-9BEC-34AF643F0831}"/>
              </a:ext>
            </a:extLst>
          </p:cNvPr>
          <p:cNvSpPr txBox="1"/>
          <p:nvPr/>
        </p:nvSpPr>
        <p:spPr>
          <a:xfrm>
            <a:off x="7769318" y="3466923"/>
            <a:ext cx="7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29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3F1E51E-9D02-4DB1-BE75-F340042B2281}"/>
              </a:ext>
            </a:extLst>
          </p:cNvPr>
          <p:cNvSpPr txBox="1"/>
          <p:nvPr/>
        </p:nvSpPr>
        <p:spPr>
          <a:xfrm>
            <a:off x="8544700" y="3466923"/>
            <a:ext cx="67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29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88F61FA-D8F7-4E6C-95AD-1AD11A65B89E}"/>
              </a:ext>
            </a:extLst>
          </p:cNvPr>
          <p:cNvSpPr/>
          <p:nvPr/>
        </p:nvSpPr>
        <p:spPr>
          <a:xfrm>
            <a:off x="5184571" y="977230"/>
            <a:ext cx="1822857" cy="182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0AA252C-485F-465B-9E9F-0C66E9A1B061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5184571" y="1888659"/>
            <a:ext cx="182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B0E626-93AA-4BE6-B76F-6B7D875E7739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6096000" y="977230"/>
            <a:ext cx="0" cy="9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852DB8C-43B4-4E03-82FE-00BB5E3CEE74}"/>
              </a:ext>
            </a:extLst>
          </p:cNvPr>
          <p:cNvSpPr txBox="1"/>
          <p:nvPr/>
        </p:nvSpPr>
        <p:spPr>
          <a:xfrm>
            <a:off x="5413790" y="1188352"/>
            <a:ext cx="67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43D3569-A723-43F9-BC08-4452B80B70E0}"/>
              </a:ext>
            </a:extLst>
          </p:cNvPr>
          <p:cNvSpPr txBox="1"/>
          <p:nvPr/>
        </p:nvSpPr>
        <p:spPr>
          <a:xfrm>
            <a:off x="6153831" y="1188352"/>
            <a:ext cx="73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29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85C336F-BE91-4B35-9E03-923EFB726B69}"/>
              </a:ext>
            </a:extLst>
          </p:cNvPr>
          <p:cNvCxnSpPr>
            <a:cxnSpLocks/>
            <a:stCxn id="25" idx="0"/>
            <a:endCxn id="43" idx="2"/>
          </p:cNvCxnSpPr>
          <p:nvPr/>
        </p:nvCxnSpPr>
        <p:spPr>
          <a:xfrm flipV="1">
            <a:off x="3760801" y="1888659"/>
            <a:ext cx="1423770" cy="13671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C3F43A1-7ED0-402E-8CB2-4BAED14B0B71}"/>
              </a:ext>
            </a:extLst>
          </p:cNvPr>
          <p:cNvCxnSpPr>
            <a:cxnSpLocks/>
            <a:stCxn id="43" idx="6"/>
            <a:endCxn id="35" idx="0"/>
          </p:cNvCxnSpPr>
          <p:nvPr/>
        </p:nvCxnSpPr>
        <p:spPr>
          <a:xfrm>
            <a:off x="7007428" y="1888659"/>
            <a:ext cx="1473295" cy="13671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2EB43B4-1553-4F29-80F5-FCE41FF17613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>
            <a:off x="2312268" y="4167231"/>
            <a:ext cx="537104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B0988E2-6772-4C87-88F2-E62F71617475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4672229" y="4167231"/>
            <a:ext cx="537104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DF5F109-EC69-4903-89E8-40B6AC7E747D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>
            <a:off x="7032190" y="4167231"/>
            <a:ext cx="537104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1E4E6E59-1AE6-4887-B0A0-6F94F3F7066D}"/>
              </a:ext>
            </a:extLst>
          </p:cNvPr>
          <p:cNvCxnSpPr>
            <a:cxnSpLocks/>
            <a:stCxn id="35" idx="6"/>
            <a:endCxn id="20" idx="2"/>
          </p:cNvCxnSpPr>
          <p:nvPr/>
        </p:nvCxnSpPr>
        <p:spPr>
          <a:xfrm>
            <a:off x="9392151" y="4167231"/>
            <a:ext cx="537104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0A4F74B3-3211-4B6D-A485-BCACE2756040}"/>
              </a:ext>
            </a:extLst>
          </p:cNvPr>
          <p:cNvSpPr txBox="1"/>
          <p:nvPr/>
        </p:nvSpPr>
        <p:spPr>
          <a:xfrm>
            <a:off x="1200814" y="4299779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84CF994-2857-4E50-A8B8-2C4CEB45F4D8}"/>
              </a:ext>
            </a:extLst>
          </p:cNvPr>
          <p:cNvSpPr txBox="1"/>
          <p:nvPr/>
        </p:nvSpPr>
        <p:spPr>
          <a:xfrm>
            <a:off x="3560775" y="4299777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E7938FB-1445-445B-8098-2BF55708857C}"/>
              </a:ext>
            </a:extLst>
          </p:cNvPr>
          <p:cNvSpPr txBox="1"/>
          <p:nvPr/>
        </p:nvSpPr>
        <p:spPr>
          <a:xfrm>
            <a:off x="5895974" y="4299777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2DFE54B-2F78-4117-B27A-CF83E6E11CD0}"/>
              </a:ext>
            </a:extLst>
          </p:cNvPr>
          <p:cNvSpPr txBox="1"/>
          <p:nvPr/>
        </p:nvSpPr>
        <p:spPr>
          <a:xfrm>
            <a:off x="8280697" y="4299777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1B88C75-9D17-4D35-810D-3EAE864BA301}"/>
              </a:ext>
            </a:extLst>
          </p:cNvPr>
          <p:cNvSpPr txBox="1"/>
          <p:nvPr/>
        </p:nvSpPr>
        <p:spPr>
          <a:xfrm>
            <a:off x="10640658" y="4299777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331C161-9922-4E00-BDE3-B738B503E90E}"/>
              </a:ext>
            </a:extLst>
          </p:cNvPr>
          <p:cNvSpPr txBox="1"/>
          <p:nvPr/>
        </p:nvSpPr>
        <p:spPr>
          <a:xfrm>
            <a:off x="5895974" y="1942635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5096D88-D2B0-448B-9156-03102E0FEABF}"/>
              </a:ext>
            </a:extLst>
          </p:cNvPr>
          <p:cNvSpPr txBox="1"/>
          <p:nvPr/>
        </p:nvSpPr>
        <p:spPr>
          <a:xfrm>
            <a:off x="2293645" y="3805477"/>
            <a:ext cx="60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A(18)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A86531E-7B26-4904-BEDD-1E692AB236FE}"/>
              </a:ext>
            </a:extLst>
          </p:cNvPr>
          <p:cNvSpPr txBox="1"/>
          <p:nvPr/>
        </p:nvSpPr>
        <p:spPr>
          <a:xfrm>
            <a:off x="4636176" y="3805477"/>
            <a:ext cx="60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B(2)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EA8A116-3B79-4B93-8049-249CC5F43FBD}"/>
              </a:ext>
            </a:extLst>
          </p:cNvPr>
          <p:cNvSpPr txBox="1"/>
          <p:nvPr/>
        </p:nvSpPr>
        <p:spPr>
          <a:xfrm>
            <a:off x="7000705" y="3805477"/>
            <a:ext cx="60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C(9)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0922707-EBF2-4A3A-A819-26463A1C2279}"/>
              </a:ext>
            </a:extLst>
          </p:cNvPr>
          <p:cNvSpPr txBox="1"/>
          <p:nvPr/>
        </p:nvSpPr>
        <p:spPr>
          <a:xfrm>
            <a:off x="9366087" y="3807061"/>
            <a:ext cx="60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D(8)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37DC32AE-49A7-47BD-9BBC-ECED82FCFA0C}"/>
              </a:ext>
            </a:extLst>
          </p:cNvPr>
          <p:cNvSpPr txBox="1"/>
          <p:nvPr/>
        </p:nvSpPr>
        <p:spPr>
          <a:xfrm rot="19011151">
            <a:off x="3850363" y="2439996"/>
            <a:ext cx="60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E(3)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AF3BB12-1AC6-4D6F-A957-C3981E94F5EB}"/>
              </a:ext>
            </a:extLst>
          </p:cNvPr>
          <p:cNvSpPr txBox="1"/>
          <p:nvPr/>
        </p:nvSpPr>
        <p:spPr>
          <a:xfrm rot="2482376">
            <a:off x="7539215" y="2257214"/>
            <a:ext cx="70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E’(0)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C04B881-82A2-4D09-A8DD-5BBC08FEE119}"/>
              </a:ext>
            </a:extLst>
          </p:cNvPr>
          <p:cNvSpPr txBox="1"/>
          <p:nvPr/>
        </p:nvSpPr>
        <p:spPr>
          <a:xfrm>
            <a:off x="1870550" y="121116"/>
            <a:ext cx="8329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b="1" i="1" dirty="0"/>
              <a:t>Diagramme de PERT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1671353-6721-4F33-B987-546594479928}"/>
              </a:ext>
            </a:extLst>
          </p:cNvPr>
          <p:cNvSpPr txBox="1"/>
          <p:nvPr/>
        </p:nvSpPr>
        <p:spPr>
          <a:xfrm>
            <a:off x="489411" y="5166297"/>
            <a:ext cx="11262701" cy="175432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r>
              <a:rPr lang="fr-FR" b="1" i="1" dirty="0"/>
              <a:t>Légende</a:t>
            </a:r>
          </a:p>
          <a:p>
            <a:r>
              <a:rPr lang="fr-FR" b="1" i="1" dirty="0"/>
              <a:t>A : Appropriation du cahier des charges</a:t>
            </a:r>
          </a:p>
          <a:p>
            <a:r>
              <a:rPr lang="fr-FR" b="1" i="1" dirty="0"/>
              <a:t>B : Réalisation de l’étude conceptuelle</a:t>
            </a:r>
          </a:p>
          <a:p>
            <a:r>
              <a:rPr lang="fr-FR" b="1" i="1" dirty="0"/>
              <a:t>C : Réalisation technique</a:t>
            </a:r>
          </a:p>
          <a:p>
            <a:r>
              <a:rPr lang="fr-FR" b="1" i="1" dirty="0"/>
              <a:t>D : Préparation de la soutenance</a:t>
            </a:r>
          </a:p>
          <a:p>
            <a:endParaRPr lang="fr-FR" b="1" i="1" dirty="0"/>
          </a:p>
          <a:p>
            <a:r>
              <a:rPr lang="fr-FR" b="1" i="1" dirty="0"/>
              <a:t>E : Rédaction des rapports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→ </a:t>
            </a:r>
            <a:r>
              <a:rPr lang="fr-FR" b="1" i="1" dirty="0"/>
              <a:t>: Chemin critique</a:t>
            </a:r>
          </a:p>
          <a:p>
            <a:r>
              <a:rPr lang="fr-FR" b="1" i="1" dirty="0"/>
              <a:t>         : Tâches fictives</a:t>
            </a:r>
          </a:p>
          <a:p>
            <a:r>
              <a:rPr lang="fr-FR" b="1" i="1" dirty="0">
                <a:solidFill>
                  <a:schemeClr val="accent6"/>
                </a:solidFill>
              </a:rPr>
              <a:t>         </a:t>
            </a:r>
            <a:r>
              <a:rPr lang="fr-FR" b="1" i="1" dirty="0"/>
              <a:t>: Tâches</a:t>
            </a:r>
            <a:endParaRPr lang="fr-FR" b="1" i="1" dirty="0">
              <a:solidFill>
                <a:schemeClr val="accent6"/>
              </a:solidFill>
            </a:endParaRP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84DB42B6-F6DA-474C-818C-A732D2945795}"/>
              </a:ext>
            </a:extLst>
          </p:cNvPr>
          <p:cNvCxnSpPr>
            <a:cxnSpLocks/>
          </p:cNvCxnSpPr>
          <p:nvPr/>
        </p:nvCxnSpPr>
        <p:spPr>
          <a:xfrm>
            <a:off x="6142654" y="5904842"/>
            <a:ext cx="37512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C9AF908F-5E8A-4833-8AFE-04ACD3208ECE}"/>
              </a:ext>
            </a:extLst>
          </p:cNvPr>
          <p:cNvCxnSpPr>
            <a:cxnSpLocks/>
          </p:cNvCxnSpPr>
          <p:nvPr/>
        </p:nvCxnSpPr>
        <p:spPr>
          <a:xfrm flipV="1">
            <a:off x="6109765" y="6177050"/>
            <a:ext cx="40800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65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Celian LACALMETTE</dc:creator>
  <cp:lastModifiedBy>Celian LACALMETTE</cp:lastModifiedBy>
  <cp:revision>10</cp:revision>
  <dcterms:created xsi:type="dcterms:W3CDTF">2021-05-03T10:59:59Z</dcterms:created>
  <dcterms:modified xsi:type="dcterms:W3CDTF">2021-05-03T12:23:50Z</dcterms:modified>
</cp:coreProperties>
</file>