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3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3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3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2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6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5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1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cap="none" spc="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‹N°›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7590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0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1DB823-2B72-C664-37AF-DFA64E130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437187" cy="4792050"/>
          </a:xfrm>
        </p:spPr>
        <p:txBody>
          <a:bodyPr anchor="t">
            <a:normAutofit/>
          </a:bodyPr>
          <a:lstStyle/>
          <a:p>
            <a:r>
              <a:rPr lang="fr-FR" sz="8800"/>
              <a:t>Rattrapages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6DBCC9-4C0D-BC92-7978-006CF1AAE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5516562"/>
            <a:ext cx="4500562" cy="796311"/>
          </a:xfrm>
        </p:spPr>
        <p:txBody>
          <a:bodyPr anchor="b">
            <a:normAutofit/>
          </a:bodyPr>
          <a:lstStyle/>
          <a:p>
            <a:pPr>
              <a:lnSpc>
                <a:spcPct val="104000"/>
              </a:lnSpc>
            </a:pPr>
            <a:r>
              <a:rPr lang="fr-FR" sz="1500"/>
              <a:t>Pierre Lechatreux</a:t>
            </a:r>
          </a:p>
          <a:p>
            <a:pPr>
              <a:lnSpc>
                <a:spcPct val="104000"/>
              </a:lnSpc>
            </a:pPr>
            <a:r>
              <a:rPr lang="fr-FR" sz="1500"/>
              <a:t>CPI A2 Info</a:t>
            </a:r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A7014575-F0CE-4EAB-917E-3325411B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24" name="Oval 11">
              <a:extLst>
                <a:ext uri="{FF2B5EF4-FFF2-40B4-BE49-F238E27FC236}">
                  <a16:creationId xmlns:a16="http://schemas.microsoft.com/office/drawing/2014/main" id="{2DB3702B-264B-4A16-B3FF-E2B1366D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A33E2F-6DB3-47D1-B577-F0D4289E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24FF8-D392-412B-AB34-A7D89311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Picture 3">
            <a:extLst>
              <a:ext uri="{FF2B5EF4-FFF2-40B4-BE49-F238E27FC236}">
                <a16:creationId xmlns:a16="http://schemas.microsoft.com/office/drawing/2014/main" id="{94916535-93AD-AC46-215E-FE2A8F21D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95690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31C8B-3C1F-0DA9-CA78-27359479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EAE69-3C0C-47AC-55B2-6A392FA60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Fonctionnement</a:t>
            </a:r>
          </a:p>
          <a:p>
            <a:r>
              <a:rPr lang="fr-FR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91198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1A67D2-5284-953A-48D1-BE81EA1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/>
              <a:t>Fonctionnement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1C4F1F-55B8-EC61-2B71-0DD52B99E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422" y="928855"/>
            <a:ext cx="6049714" cy="499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9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FE3358-29EE-4087-8570-9666D88A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6388" y="0"/>
            <a:ext cx="7266875" cy="6858000"/>
            <a:chOff x="0" y="0"/>
            <a:chExt cx="7266875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FD9C6E8-5129-4C44-8443-5ABF75EC6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38CFD4D-22F2-420F-8CB7-042571895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8D49264-261A-4A8E-AB05-33332DCC9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C20F8FA-12CB-4D89-9416-29678581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57D7CA6-B062-0078-B77B-285412A3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5126"/>
            <a:ext cx="9217026" cy="37839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8800" dirty="0" err="1"/>
              <a:t>Présentation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0347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3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4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5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6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7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8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49" name="Rectangle 22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24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26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27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6" name="Rectangle 31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tangle 30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36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B3D896-1F39-953F-EE2A-38AABE8B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800"/>
              <a:t>Merci de ton écoute</a:t>
            </a:r>
          </a:p>
        </p:txBody>
      </p:sp>
      <p:pic>
        <p:nvPicPr>
          <p:cNvPr id="60" name="Graphic 5" descr="Smiling Face with No Fill">
            <a:extLst>
              <a:ext uri="{FF2B5EF4-FFF2-40B4-BE49-F238E27FC236}">
                <a16:creationId xmlns:a16="http://schemas.microsoft.com/office/drawing/2014/main" id="{B790C666-2F55-6014-8FF9-2B4B5B9D4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1916" y="540000"/>
            <a:ext cx="5768725" cy="57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5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lowVTI">
  <a:themeElements>
    <a:clrScheme name="AnalogousFromRegularSeed_2SEEDS">
      <a:dk1>
        <a:srgbClr val="000000"/>
      </a:dk1>
      <a:lt1>
        <a:srgbClr val="FFFFFF"/>
      </a:lt1>
      <a:dk2>
        <a:srgbClr val="1B2C2F"/>
      </a:dk2>
      <a:lt2>
        <a:srgbClr val="F2F3F0"/>
      </a:lt2>
      <a:accent1>
        <a:srgbClr val="5B20D7"/>
      </a:accent1>
      <a:accent2>
        <a:srgbClr val="2D3EE7"/>
      </a:accent2>
      <a:accent3>
        <a:srgbClr val="B529E7"/>
      </a:accent3>
      <a:accent4>
        <a:srgbClr val="4CC315"/>
      </a:accent4>
      <a:accent5>
        <a:srgbClr val="23C633"/>
      </a:accent5>
      <a:accent6>
        <a:srgbClr val="16C771"/>
      </a:accent6>
      <a:hlink>
        <a:srgbClr val="779732"/>
      </a:hlink>
      <a:folHlink>
        <a:srgbClr val="7F7F7F"/>
      </a:folHlink>
    </a:clrScheme>
    <a:fontScheme name="Blur">
      <a:majorFont>
        <a:latin typeface="Sakkal Majalla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Grand écran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Sakkal Majalla</vt:lpstr>
      <vt:lpstr>Segoe UI</vt:lpstr>
      <vt:lpstr>GlowVTI</vt:lpstr>
      <vt:lpstr>Rattrapages WEB</vt:lpstr>
      <vt:lpstr>Sommaire</vt:lpstr>
      <vt:lpstr>Fonctionnement</vt:lpstr>
      <vt:lpstr>Présentation</vt:lpstr>
      <vt:lpstr>Merci de ton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Rattrapages WEB</dc:title>
  <dc:creator>pierre lechatreux</dc:creator>
  <cp:lastModifiedBy>pierre lechatreux</cp:lastModifiedBy>
  <cp:revision>1</cp:revision>
  <dcterms:created xsi:type="dcterms:W3CDTF">2022-06-26T19:39:02Z</dcterms:created>
  <dcterms:modified xsi:type="dcterms:W3CDTF">2022-06-26T19:43:14Z</dcterms:modified>
</cp:coreProperties>
</file>