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ioEKDuRuOVH8/2ADfhuB5esk3B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05e7ad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85f05e7adc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0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05e7ad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85f05e7adc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40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05e7ad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85f05e7adc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1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05e7ad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85f05e7adc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6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05e7ad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85f05e7adc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60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05e7ad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85f05e7adc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71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05e7ad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85f05e7adc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50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5f05e7adc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85f05e7adc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85f05e7adc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5f05e7adc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85f05e7adc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5f05e7adc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85f05e7adc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85f05e7adc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0" name="Google Shape;20;g85f05e7adc_0_11"/>
          <p:cNvPicPr preferRelativeResize="0"/>
          <p:nvPr/>
        </p:nvPicPr>
        <p:blipFill rotWithShape="1">
          <a:blip r:embed="rId2">
            <a:alphaModFix/>
          </a:blip>
          <a:srcRect t="51461" b="16737"/>
          <a:stretch/>
        </p:blipFill>
        <p:spPr>
          <a:xfrm>
            <a:off x="76200" y="6537800"/>
            <a:ext cx="1703400" cy="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5f05e7adc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85f05e7adc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85f05e7adc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2765260" y="1696737"/>
            <a:ext cx="5982001" cy="47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753530" y="292737"/>
            <a:ext cx="5993731" cy="14040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8747261" y="1696737"/>
            <a:ext cx="1864893" cy="4788000"/>
          </a:xfrm>
          <a:prstGeom prst="rect">
            <a:avLst/>
          </a:prstGeom>
          <a:solidFill>
            <a:srgbClr val="EDEDED">
              <a:alpha val="4941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311656" y="2998083"/>
            <a:ext cx="4889210" cy="208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800"/>
            </a:pPr>
            <a:r>
              <a:rPr lang="fr-FR" sz="2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en data science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fr-FR" sz="28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Pierre-Loïc Bayart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 b="16736"/>
          <a:stretch/>
        </p:blipFill>
        <p:spPr>
          <a:xfrm>
            <a:off x="3831200" y="358725"/>
            <a:ext cx="3974450" cy="12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05FD99-FF78-4303-B258-379E0A9B48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f05e7adc_0_75"/>
          <p:cNvSpPr txBox="1">
            <a:spLocks noGrp="1"/>
          </p:cNvSpPr>
          <p:nvPr>
            <p:ph type="body" idx="1"/>
          </p:nvPr>
        </p:nvSpPr>
        <p:spPr>
          <a:xfrm>
            <a:off x="415600" y="1512278"/>
            <a:ext cx="11360700" cy="483196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fr-FR" sz="2200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Google Shape;35;g85f05e7adc_0_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Georgia" panose="02040502050405020303" pitchFamily="18" charset="0"/>
              </a:rPr>
              <a:t>Enoncé du projet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1E4D84-3610-4C33-8B15-DB7035833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9450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f05e7adc_0_75"/>
          <p:cNvSpPr txBox="1">
            <a:spLocks noGrp="1"/>
          </p:cNvSpPr>
          <p:nvPr>
            <p:ph type="body" idx="1"/>
          </p:nvPr>
        </p:nvSpPr>
        <p:spPr>
          <a:xfrm>
            <a:off x="415600" y="1512278"/>
            <a:ext cx="11360700" cy="4831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Le but de ce projet est d'analyser un jeu de données qui correspond au "hello world" sur le site de compétitions de data science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Kaggle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. Il s'agit de données concernant les passagers du Titanic.</a:t>
            </a:r>
          </a:p>
        </p:txBody>
      </p:sp>
      <p:sp>
        <p:nvSpPr>
          <p:cNvPr id="35" name="Google Shape;35;g85f05e7adc_0_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Georgia" panose="02040502050405020303" pitchFamily="18" charset="0"/>
              </a:rPr>
              <a:t>Enoncé du projet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1E4D84-3610-4C33-8B15-DB7035833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371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f05e7adc_0_75"/>
          <p:cNvSpPr txBox="1">
            <a:spLocks noGrp="1"/>
          </p:cNvSpPr>
          <p:nvPr>
            <p:ph type="body" idx="1"/>
          </p:nvPr>
        </p:nvSpPr>
        <p:spPr>
          <a:xfrm>
            <a:off x="415600" y="1512278"/>
            <a:ext cx="11360700" cy="4831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Le but de ce projet est d'analyser un jeu de données qui correspond au "hello world" sur le site de compétitions de data science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Kaggle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. Il s'agit de données concernant les passagers du Titanic.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Importer les données dans un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 pandas</a:t>
            </a:r>
          </a:p>
        </p:txBody>
      </p:sp>
      <p:sp>
        <p:nvSpPr>
          <p:cNvPr id="35" name="Google Shape;35;g85f05e7adc_0_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Georgia" panose="02040502050405020303" pitchFamily="18" charset="0"/>
              </a:rPr>
              <a:t>Enoncé du projet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1E4D84-3610-4C33-8B15-DB7035833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8420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f05e7adc_0_75"/>
          <p:cNvSpPr txBox="1">
            <a:spLocks noGrp="1"/>
          </p:cNvSpPr>
          <p:nvPr>
            <p:ph type="body" idx="1"/>
          </p:nvPr>
        </p:nvSpPr>
        <p:spPr>
          <a:xfrm>
            <a:off x="415600" y="1512278"/>
            <a:ext cx="11360700" cy="4831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Le but de ce projet est d'analyser un jeu de données qui correspond au "hello world" sur le site de compétitions de data science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Kaggle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. Il s'agit de données concernant les passagers du Titanic.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Importer les données dans un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 pandas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Analyser la qualité des données</a:t>
            </a:r>
          </a:p>
        </p:txBody>
      </p:sp>
      <p:sp>
        <p:nvSpPr>
          <p:cNvPr id="35" name="Google Shape;35;g85f05e7adc_0_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Georgia" panose="02040502050405020303" pitchFamily="18" charset="0"/>
              </a:rPr>
              <a:t>Enoncé du projet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1E4D84-3610-4C33-8B15-DB7035833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6678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f05e7adc_0_75"/>
          <p:cNvSpPr txBox="1">
            <a:spLocks noGrp="1"/>
          </p:cNvSpPr>
          <p:nvPr>
            <p:ph type="body" idx="1"/>
          </p:nvPr>
        </p:nvSpPr>
        <p:spPr>
          <a:xfrm>
            <a:off x="415600" y="1512278"/>
            <a:ext cx="11360700" cy="4831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Le but de ce projet est d'analyser un jeu de données qui correspond au "hello world" sur le site de compétitions de data science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Kaggle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. Il s'agit de données concernant les passagers du Titanic.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Importer les données dans un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 pandas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Analyser la qualité des données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Visualiser certaines variables intéressantes pour la prédiction de survie sur le Titanic</a:t>
            </a:r>
          </a:p>
        </p:txBody>
      </p:sp>
      <p:sp>
        <p:nvSpPr>
          <p:cNvPr id="35" name="Google Shape;35;g85f05e7adc_0_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Georgia" panose="02040502050405020303" pitchFamily="18" charset="0"/>
              </a:rPr>
              <a:t>Enoncé du projet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1E4D84-3610-4C33-8B15-DB7035833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78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f05e7adc_0_75"/>
          <p:cNvSpPr txBox="1">
            <a:spLocks noGrp="1"/>
          </p:cNvSpPr>
          <p:nvPr>
            <p:ph type="body" idx="1"/>
          </p:nvPr>
        </p:nvSpPr>
        <p:spPr>
          <a:xfrm>
            <a:off x="415600" y="1512278"/>
            <a:ext cx="11360700" cy="4831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Le but de ce projet est d'analyser un jeu de données qui correspond au "hello world" sur le site de compétitions de data science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Kaggle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. Il s'agit de données concernant les passagers du Titanic.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Importer les données dans un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 pandas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Analyser la qualité des données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Visualiser certaines variables intéressantes pour la prédiction de survie sur le Titanic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Visualiser les corrélations entre variables</a:t>
            </a:r>
          </a:p>
        </p:txBody>
      </p:sp>
      <p:sp>
        <p:nvSpPr>
          <p:cNvPr id="35" name="Google Shape;35;g85f05e7adc_0_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Georgia" panose="02040502050405020303" pitchFamily="18" charset="0"/>
              </a:rPr>
              <a:t>Enoncé du projet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1E4D84-3610-4C33-8B15-DB7035833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24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f05e7adc_0_75"/>
          <p:cNvSpPr txBox="1">
            <a:spLocks noGrp="1"/>
          </p:cNvSpPr>
          <p:nvPr>
            <p:ph type="body" idx="1"/>
          </p:nvPr>
        </p:nvSpPr>
        <p:spPr>
          <a:xfrm>
            <a:off x="415600" y="1512278"/>
            <a:ext cx="11360700" cy="4831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Le but de ce projet est d'analyser un jeu de données qui correspond au "hello world" sur le site de compétitions de data science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Kaggle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. Il s'agit de données concernant les passagers du Titanic.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Importer les données dans un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dataframe</a:t>
            </a: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 pandas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Analyser la qualité des données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Visualiser certaines variables intéressantes pour la prédiction de survie sur le Titanic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Visualiser les corrélations entre variables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200" dirty="0">
                <a:solidFill>
                  <a:srgbClr val="595959"/>
                </a:solidFill>
                <a:latin typeface="Georgia" panose="02040502050405020303" pitchFamily="18" charset="0"/>
              </a:rPr>
              <a:t>Nettoyer les données pour pouvoir avoir un jeu de données exploitables pour un entrainement de modèles de machine </a:t>
            </a:r>
            <a:r>
              <a:rPr lang="fr-FR" sz="2200" dirty="0" err="1">
                <a:solidFill>
                  <a:srgbClr val="595959"/>
                </a:solidFill>
                <a:latin typeface="Georgia" panose="02040502050405020303" pitchFamily="18" charset="0"/>
              </a:rPr>
              <a:t>learning</a:t>
            </a:r>
            <a:endParaRPr lang="fr-FR" sz="2200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Google Shape;35;g85f05e7adc_0_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Georgia" panose="02040502050405020303" pitchFamily="18" charset="0"/>
              </a:rPr>
              <a:t>Enoncé du projet</a:t>
            </a:r>
            <a:endParaRPr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1E4D84-3610-4C33-8B15-DB7035833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4202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384</Words>
  <Application>Microsoft Office PowerPoint</Application>
  <PresentationFormat>Grand écran</PresentationFormat>
  <Paragraphs>40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Simple Light</vt:lpstr>
      <vt:lpstr>Présentation PowerPoint</vt:lpstr>
      <vt:lpstr>Enoncé du projet</vt:lpstr>
      <vt:lpstr>Enoncé du projet</vt:lpstr>
      <vt:lpstr>Enoncé du projet</vt:lpstr>
      <vt:lpstr>Enoncé du projet</vt:lpstr>
      <vt:lpstr>Enoncé du projet</vt:lpstr>
      <vt:lpstr>Enoncé du projet</vt:lpstr>
      <vt:lpstr>Enoncé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Pierre-Loïc Bayart</dc:creator>
  <cp:lastModifiedBy>Pierre-Loïc Bayart</cp:lastModifiedBy>
  <cp:revision>42</cp:revision>
  <dcterms:modified xsi:type="dcterms:W3CDTF">2020-08-10T07:06:47Z</dcterms:modified>
</cp:coreProperties>
</file>