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M2bTypZt2jy2AbfArY3qoqtXw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320800" y="1468191"/>
            <a:ext cx="602488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fr-FR"/>
              <a:t>Modéliser des variables grâce à Scikit-learn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MAÎTRISER LA BIBLIOTHÈQUE SCIKIT-LEARN ET SON UTILISATION POUR L’APPRENTISSAGE AUTOMATIQUE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4240" y="1361440"/>
            <a:ext cx="3519576" cy="18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2C6259-92E6-684E-710D-35DB98864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Contenu du module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097280" y="2361460"/>
            <a:ext cx="10058400" cy="313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fr-FR" b="1" dirty="0"/>
              <a:t>Les fondamentaux de la bibliothèque </a:t>
            </a:r>
            <a:r>
              <a:rPr lang="fr-FR" b="1" dirty="0" err="1"/>
              <a:t>Scikit-Learn</a:t>
            </a:r>
            <a:endParaRPr b="1"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Normaliser un ensemble de données avec </a:t>
            </a:r>
            <a:r>
              <a:rPr lang="fr-FR" dirty="0" err="1"/>
              <a:t>Scikit-Learn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Fonction de </a:t>
            </a:r>
            <a:r>
              <a:rPr lang="fr-FR" dirty="0" err="1"/>
              <a:t>Scikit-Learn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Exploration multidimensionnelle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fr-FR" b="1" dirty="0"/>
              <a:t>Modélisation et apprentissage statistique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Modéliser une variable grâce à la régression linéaire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Qualifier et tester un modèle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Formuler des hypothèses à partir des observations d’un jeu de données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Apporter un regard critique aux résultats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477" y="2465738"/>
            <a:ext cx="1905024" cy="102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 rot="5400000">
            <a:off x="9498001" y="4656250"/>
            <a:ext cx="151808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d4rkwzd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3682" y="3956104"/>
            <a:ext cx="1375637" cy="15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DDE86F-B001-F876-1791-95F50BFC56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Blocs d’activités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97280" y="2575248"/>
            <a:ext cx="5383419" cy="269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dirty="0"/>
              <a:t>Comment est construite la bibliothèque </a:t>
            </a:r>
            <a:r>
              <a:rPr lang="fr-FR" dirty="0" err="1"/>
              <a:t>Scikit-Learn</a:t>
            </a:r>
            <a:r>
              <a:rPr lang="fr-FR" dirty="0"/>
              <a:t> ?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dirty="0"/>
              <a:t>Pourquoi et comment normaliser des données avant d’entrainer un modèle de machine </a:t>
            </a:r>
            <a:r>
              <a:rPr lang="fr-FR" dirty="0" err="1"/>
              <a:t>learning</a:t>
            </a:r>
            <a:r>
              <a:rPr lang="fr-FR" dirty="0"/>
              <a:t> ?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dirty="0"/>
              <a:t>Comment analyser des données multidimensionnelles ?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dirty="0"/>
              <a:t>Comment entrainer et évaluer un modèle de </a:t>
            </a:r>
            <a:r>
              <a:rPr lang="fr-FR"/>
              <a:t>régression linéaire ?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fr-FR" dirty="0"/>
              <a:t>Comment analyser en détails les résultats du modèle de régression linéaire ? (en décembre)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 rot="5400000">
            <a:off x="10825014" y="4679669"/>
            <a:ext cx="14507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Pexels de Pixabay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2254928"/>
            <a:ext cx="4644607" cy="30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C5246D4-2599-4B06-9162-BAA054E8D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Evaluation des connaissances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1097280" y="2369517"/>
            <a:ext cx="4998720" cy="10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01168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Questionnaire de 10 questions sur la bibliothèque </a:t>
            </a:r>
            <a:r>
              <a:rPr lang="fr-FR" dirty="0" err="1"/>
              <a:t>Scikit-Learn</a:t>
            </a:r>
            <a:r>
              <a:rPr lang="fr-FR" dirty="0"/>
              <a:t> et les étapes de l’entrainement d’un modèle de régression linéaire</a:t>
            </a: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6096000" y="4676757"/>
            <a:ext cx="4998720" cy="88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01168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Activité d’entrainement d’un modèle de régression simple (en décembre)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3820" y="1833199"/>
            <a:ext cx="2370338" cy="2370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 rot="5400000">
            <a:off x="8836538" y="3038863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Shahid Abdullah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 rot="-5400000">
            <a:off x="493008" y="4677894"/>
            <a:ext cx="19306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Philipp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Marquetand</a:t>
            </a:r>
            <a:r>
              <a:rPr lang="fr-F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Pixabay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0222" y="3286658"/>
            <a:ext cx="3869443" cy="28577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33BF3-821C-5AF0-DDF6-39F400514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/>
              <a:t>Organisation</a:t>
            </a:r>
            <a:endParaRPr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fr-FR" dirty="0"/>
              <a:t>7 journées de formation pour ce module :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Jeudi 27 octobre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b="1" dirty="0"/>
              <a:t>Lundi 21 novembre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b="1" dirty="0"/>
              <a:t>Mardi 22 novembre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b="1" dirty="0"/>
              <a:t>Mercredi 23 novembre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b="1" dirty="0"/>
              <a:t>Jeudi 24 novembre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Lundi 5 décembre 2022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fr-FR" dirty="0"/>
              <a:t>Mardi 6 décembre 2022</a:t>
            </a:r>
            <a:endParaRPr dirty="0"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Horaires : 9h – 17h</a:t>
            </a:r>
            <a:endParaRPr dirty="0"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84048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407D43-97D2-450A-5AEA-8917730E2F47}"/>
              </a:ext>
            </a:extLst>
          </p:cNvPr>
          <p:cNvSpPr txBox="1"/>
          <p:nvPr/>
        </p:nvSpPr>
        <p:spPr>
          <a:xfrm rot="5400000">
            <a:off x="9232337" y="4619982"/>
            <a:ext cx="20185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Image par Andreas </a:t>
            </a:r>
            <a:r>
              <a:rPr lang="en-US" sz="800" dirty="0" err="1"/>
              <a:t>Lischka</a:t>
            </a:r>
            <a:r>
              <a:rPr lang="en-US" sz="800" dirty="0"/>
              <a:t> de </a:t>
            </a:r>
            <a:r>
              <a:rPr lang="en-US" sz="800" dirty="0" err="1"/>
              <a:t>Pixabay</a:t>
            </a:r>
            <a:endParaRPr lang="en-US" sz="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DDD3D6-A7B7-8D4D-E97F-4B57D89A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772" y="2430299"/>
            <a:ext cx="4758113" cy="317455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24BF0D-1C58-B10D-2C4B-AB5B08C20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Outils et bibliothèques Python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8892" y="2148205"/>
            <a:ext cx="2625268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399" y="4836997"/>
            <a:ext cx="3067829" cy="124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8176" y="3349193"/>
            <a:ext cx="3223904" cy="145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01840" y="3336979"/>
            <a:ext cx="4106503" cy="117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75614" y="4600593"/>
            <a:ext cx="2712720" cy="146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44D16F-2B75-C7D8-08C0-BE0A3818D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53198"/>
            <a:ext cx="3857764" cy="20253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2DDBD8-4083-99A9-BCD6-1AAAE668E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1974" y="1813803"/>
            <a:ext cx="3235573" cy="15353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649631-84A8-2B66-8C45-1280D5A3E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97280" y="30435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Lien avec le reste de la formation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1198879" y="3997113"/>
            <a:ext cx="4592320" cy="224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384048" lvl="1" indent="-1829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Bases de Python</a:t>
            </a:r>
            <a:endParaRPr dirty="0"/>
          </a:p>
          <a:p>
            <a:pPr marL="384048" lvl="1" indent="-18291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Git</a:t>
            </a:r>
            <a:endParaRPr dirty="0"/>
          </a:p>
          <a:p>
            <a:pPr marL="384048" lvl="1" indent="-18291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Statistiques</a:t>
            </a:r>
            <a:endParaRPr dirty="0"/>
          </a:p>
          <a:p>
            <a:pPr marL="384048" lvl="1" indent="-18291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Manipulation de données en Python</a:t>
            </a:r>
            <a:endParaRPr dirty="0"/>
          </a:p>
          <a:p>
            <a:pPr marL="384048" lvl="1" indent="-18291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Bibliothèques de manipulation de données </a:t>
            </a:r>
            <a:r>
              <a:rPr lang="fr-FR" sz="1900" dirty="0" err="1"/>
              <a:t>Numpy</a:t>
            </a:r>
            <a:endParaRPr lang="fr-FR" sz="1900" dirty="0"/>
          </a:p>
          <a:p>
            <a:pPr marL="384048" lvl="1" indent="-18291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fr-FR" sz="1900" dirty="0"/>
              <a:t>Bibliothèques de visualisation de données </a:t>
            </a:r>
            <a:r>
              <a:rPr lang="fr-FR" sz="1900" dirty="0" err="1"/>
              <a:t>Matplotlib</a:t>
            </a:r>
            <a:r>
              <a:rPr lang="fr-FR" sz="1900" dirty="0"/>
              <a:t> et </a:t>
            </a:r>
            <a:r>
              <a:rPr lang="fr-FR" sz="1900" dirty="0" err="1"/>
              <a:t>Seaborn</a:t>
            </a:r>
            <a:endParaRPr sz="1900" dirty="0"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64" name="Google Shape;16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400802" y="4077612"/>
            <a:ext cx="4754878" cy="203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Manipuler des données à l’aide de Pandas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Bibliothèque de machine </a:t>
            </a:r>
            <a:r>
              <a:rPr lang="fr-FR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Pré-traitement des données pour le machine </a:t>
            </a:r>
            <a:r>
              <a:rPr lang="fr-FR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Régression linéaire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Entrainement du modèle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de la qualité du modèle</a:t>
            </a:r>
            <a:endParaRPr dirty="0"/>
          </a:p>
        </p:txBody>
      </p:sp>
      <p:sp>
        <p:nvSpPr>
          <p:cNvPr id="166" name="Google Shape;166;p7"/>
          <p:cNvSpPr/>
          <p:nvPr/>
        </p:nvSpPr>
        <p:spPr>
          <a:xfrm>
            <a:off x="2946400" y="1872754"/>
            <a:ext cx="5364480" cy="1607324"/>
          </a:xfrm>
          <a:prstGeom prst="curvedDownArrow">
            <a:avLst>
              <a:gd name="adj1" fmla="val 26503"/>
              <a:gd name="adj2" fmla="val 50000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717040" y="3586228"/>
            <a:ext cx="3210560" cy="38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Déjà vu durant la formation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6827520" y="3590178"/>
            <a:ext cx="2966720" cy="3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fr-FR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voir durant ce module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6D4279-3766-F653-C900-36F7595CD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Périmètre du module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1042672" y="3380664"/>
            <a:ext cx="726017" cy="459419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-125923" y="4425974"/>
            <a:ext cx="13494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 des données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542896" y="4425974"/>
            <a:ext cx="13494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 des données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408188" y="4447119"/>
            <a:ext cx="166953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Préparation des données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5689245" y="4631787"/>
            <a:ext cx="19735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Entrainement du modèle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8274309" y="4561279"/>
            <a:ext cx="154889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du modèle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0455509" y="4370176"/>
            <a:ext cx="12491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du modèle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5077725" y="3348759"/>
            <a:ext cx="894693" cy="6214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9729492" y="3428999"/>
            <a:ext cx="726017" cy="459419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 rot="5400000">
            <a:off x="10803694" y="5137710"/>
            <a:ext cx="830997" cy="107385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761827" y="3380664"/>
            <a:ext cx="726017" cy="459419"/>
          </a:xfrm>
          <a:prstGeom prst="rightArrow">
            <a:avLst>
              <a:gd name="adj1" fmla="val 50000"/>
              <a:gd name="adj2" fmla="val 78986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7403608" y="3348759"/>
            <a:ext cx="894693" cy="6214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975861" y="1925141"/>
            <a:ext cx="7011518" cy="3960753"/>
          </a:xfrm>
          <a:prstGeom prst="rect">
            <a:avLst/>
          </a:prstGeom>
          <a:noFill/>
          <a:ln w="15875" cap="flat" cmpd="sng">
            <a:solidFill>
              <a:srgbClr val="A65F0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2992663" y="1953266"/>
            <a:ext cx="3133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Périmètre de ce module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66" y="3205560"/>
            <a:ext cx="8286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1357" y="3224610"/>
            <a:ext cx="8096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1898" y="2989867"/>
            <a:ext cx="1233145" cy="121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0784" y="2983596"/>
            <a:ext cx="1230003" cy="130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01579" y="3038882"/>
            <a:ext cx="1266058" cy="121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31956" y="3253895"/>
            <a:ext cx="800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777AAA-AAFE-2E81-2F45-FB410739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/>
              <a:t>Des questions ?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PIERRE-LOIC BAYART - FORMATION DÉVELOPPEUR D'APPLICATIONS SPÉCIALISATION DATA ANALYST  WEBFORCE3 - Grenoble Ecole de Management</a:t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4007" y="1821553"/>
            <a:ext cx="6006039" cy="399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 rot="5400000">
            <a:off x="8111234" y="5012919"/>
            <a:ext cx="185306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par Gerd Altmann de Pixabay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18D057-C063-2C84-D87B-AB4AD94C5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481</Words>
  <Application>Microsoft Office PowerPoint</Application>
  <PresentationFormat>Grand écran</PresentationFormat>
  <Paragraphs>81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Retrospect</vt:lpstr>
      <vt:lpstr>Modéliser des variables grâce à Scikit-learn</vt:lpstr>
      <vt:lpstr>Contenu du module</vt:lpstr>
      <vt:lpstr>Blocs d’activités</vt:lpstr>
      <vt:lpstr>Evaluation des connaissances</vt:lpstr>
      <vt:lpstr>Organisation</vt:lpstr>
      <vt:lpstr>Outils et bibliothèques Python</vt:lpstr>
      <vt:lpstr>Lien avec le reste de la formation</vt:lpstr>
      <vt:lpstr>Périmètre du module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Modéliser des variables grâce à Scikit-learn</dc:title>
  <dc:creator>Pierre-Loïc</dc:creator>
  <cp:lastModifiedBy>Pierre-Loïc</cp:lastModifiedBy>
  <cp:revision>10</cp:revision>
  <dcterms:created xsi:type="dcterms:W3CDTF">2022-11-06T14:07:10Z</dcterms:created>
  <dcterms:modified xsi:type="dcterms:W3CDTF">2022-11-20T09:02:05Z</dcterms:modified>
</cp:coreProperties>
</file>