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5" r:id="rId4"/>
    <p:sldId id="262" r:id="rId5"/>
    <p:sldId id="264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M2bTypZt2jy2AbfArY3qoqtXw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270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6" name="Google Shape;26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41" name="Google Shape;41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19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users/ttreis-2641058/?utm_source=link-attribution&amp;utm_medium=referral&amp;utm_campaign=image&amp;utm_content=15599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pixabay.com/fr/?utm_source=link-attribution&amp;utm_medium=referral&amp;utm_campaign=image&amp;utm_content=155993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320800" y="1468191"/>
            <a:ext cx="602488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fr-FR" dirty="0"/>
              <a:t>Programme de formation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Semaine du 07/02/23 au 08/02/23</a:t>
            </a:r>
            <a:endParaRPr dirty="0"/>
          </a:p>
        </p:txBody>
      </p:sp>
      <p:sp>
        <p:nvSpPr>
          <p:cNvPr id="108" name="Google Shape;108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2C6259-92E6-684E-710D-35DB98864E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C912CB-2179-7890-CADB-15A3980E0790}"/>
              </a:ext>
            </a:extLst>
          </p:cNvPr>
          <p:cNvSpPr txBox="1"/>
          <p:nvPr/>
        </p:nvSpPr>
        <p:spPr>
          <a:xfrm rot="5400000">
            <a:off x="9736544" y="3019201"/>
            <a:ext cx="16398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Image par </a:t>
            </a:r>
            <a:r>
              <a:rPr lang="en-US" sz="800" dirty="0">
                <a:hlinkClick r:id="rId3"/>
              </a:rPr>
              <a:t>Tim </a:t>
            </a:r>
            <a:r>
              <a:rPr lang="en-US" sz="800" dirty="0" err="1">
                <a:hlinkClick r:id="rId3"/>
              </a:rPr>
              <a:t>Treis</a:t>
            </a:r>
            <a:r>
              <a:rPr lang="en-US" sz="800" dirty="0"/>
              <a:t> de </a:t>
            </a:r>
            <a:r>
              <a:rPr lang="en-US" sz="800" dirty="0" err="1">
                <a:hlinkClick r:id="rId4"/>
              </a:rPr>
              <a:t>Pixabay</a:t>
            </a:r>
            <a:endParaRPr lang="en-US" sz="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8ED461-3393-B6E0-2C07-52A009B42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524" y="1454448"/>
            <a:ext cx="2666778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Blocs d’activités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867748" y="3079102"/>
            <a:ext cx="5827556" cy="192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sz="2400" dirty="0"/>
              <a:t>Rappels sur les activités sur les images et la bibliothèque </a:t>
            </a:r>
            <a:r>
              <a:rPr lang="fr-FR" sz="2400" dirty="0" err="1"/>
              <a:t>Keras</a:t>
            </a:r>
            <a:endParaRPr lang="fr-FR" sz="2400" dirty="0"/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sz="2400" dirty="0"/>
              <a:t>Bases de réseaux de convolution</a:t>
            </a:r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sz="2400" dirty="0"/>
              <a:t>Transfert </a:t>
            </a:r>
            <a:r>
              <a:rPr lang="fr-FR" sz="2400" dirty="0" err="1"/>
              <a:t>learning</a:t>
            </a:r>
            <a:endParaRPr lang="fr-FR" sz="2400" dirty="0"/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sz="2400" dirty="0"/>
              <a:t>Cas d’usage concret</a:t>
            </a:r>
          </a:p>
        </p:txBody>
      </p:sp>
      <p:sp>
        <p:nvSpPr>
          <p:cNvPr id="125" name="Google Shape;125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 rot="5400000">
            <a:off x="10825014" y="4679669"/>
            <a:ext cx="14507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Pexels de Pixabay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8065" y="2254928"/>
            <a:ext cx="4644607" cy="30988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C5246D4-2599-4B06-9162-BAA054E8D1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Evaluation des connaissances</a:t>
            </a: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933BF3-821C-5AF0-DDF6-39F400514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F6B3DFB-F6D8-D7EA-F1DC-1E723132C72E}"/>
              </a:ext>
            </a:extLst>
          </p:cNvPr>
          <p:cNvGrpSpPr/>
          <p:nvPr/>
        </p:nvGrpSpPr>
        <p:grpSpPr>
          <a:xfrm>
            <a:off x="1754836" y="2191664"/>
            <a:ext cx="7885024" cy="2474671"/>
            <a:chOff x="1753991" y="1525288"/>
            <a:chExt cx="7885024" cy="2474671"/>
          </a:xfrm>
        </p:grpSpPr>
        <p:pic>
          <p:nvPicPr>
            <p:cNvPr id="136" name="Google Shape;13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87918" y="1525288"/>
              <a:ext cx="2370338" cy="23703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CFA0F57-FFD5-3E0A-61F6-136674EA06EE}"/>
                </a:ext>
              </a:extLst>
            </p:cNvPr>
            <p:cNvSpPr txBox="1"/>
            <p:nvPr/>
          </p:nvSpPr>
          <p:spPr>
            <a:xfrm>
              <a:off x="1753991" y="2554082"/>
              <a:ext cx="4613055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1168" lvl="1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r>
                <a:rPr lang="fr-FR" sz="2400" dirty="0"/>
                <a:t>Questionnaire de 10 questions sur les réseaux de neurones</a:t>
              </a:r>
            </a:p>
          </p:txBody>
        </p:sp>
        <p:sp>
          <p:nvSpPr>
            <p:cNvPr id="6" name="Google Shape;137;p4">
              <a:extLst>
                <a:ext uri="{FF2B5EF4-FFF2-40B4-BE49-F238E27FC236}">
                  <a16:creationId xmlns:a16="http://schemas.microsoft.com/office/drawing/2014/main" id="{6B77F39D-F252-670D-C925-FDF638C5605A}"/>
                </a:ext>
              </a:extLst>
            </p:cNvPr>
            <p:cNvSpPr txBox="1"/>
            <p:nvPr/>
          </p:nvSpPr>
          <p:spPr>
            <a:xfrm rot="5400000">
              <a:off x="8565951" y="2926896"/>
              <a:ext cx="19306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Image par </a:t>
              </a:r>
              <a:r>
                <a:rPr lang="fr-FR" sz="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Shahid</a:t>
              </a:r>
              <a:r>
                <a:rPr lang="fr-FR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Abdullah de </a:t>
              </a:r>
              <a:r>
                <a:rPr lang="fr-FR" sz="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Pixabay</a:t>
              </a:r>
              <a:endParaRPr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85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1097280" y="304358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Lien avec le reste de la formation</a:t>
            </a:r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625151" y="3429000"/>
            <a:ext cx="5166048" cy="281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dirty="0"/>
              <a:t>Structure des images en informatique</a:t>
            </a:r>
          </a:p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dirty="0"/>
              <a:t>Manipulation d’images en Python</a:t>
            </a:r>
          </a:p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dirty="0"/>
              <a:t>Bibliothèque </a:t>
            </a:r>
            <a:r>
              <a:rPr lang="fr-FR" dirty="0" err="1"/>
              <a:t>Keras</a:t>
            </a:r>
            <a:endParaRPr lang="fr-FR" dirty="0"/>
          </a:p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dirty="0"/>
              <a:t>Utilisation de réseaux de neurones pour de la classification avec des données tabulaires</a:t>
            </a:r>
            <a:endParaRPr dirty="0"/>
          </a:p>
        </p:txBody>
      </p:sp>
      <p:sp>
        <p:nvSpPr>
          <p:cNvPr id="164" name="Google Shape;164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6400274" y="3517641"/>
            <a:ext cx="5542383" cy="168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Réseaux de neurones de convolution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Bibliothèque 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pour la création de réseaux de neurones de convolution</a:t>
            </a:r>
            <a:endParaRPr lang="fr-FR"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Transfert 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lang="fr-F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endParaRPr lang="fr-FR"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3900196" y="1872755"/>
            <a:ext cx="4086808" cy="627849"/>
          </a:xfrm>
          <a:prstGeom prst="curvedDownArrow">
            <a:avLst>
              <a:gd name="adj1" fmla="val 26503"/>
              <a:gd name="adj2" fmla="val 50000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558213" y="2815715"/>
            <a:ext cx="3476792" cy="43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fr-FR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Déjà vu les dernières semaines</a:t>
            </a:r>
            <a:endParaRPr dirty="0"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6933738" y="2815716"/>
            <a:ext cx="2966720" cy="39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fr-FR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voir durant cette semaine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6D4279-3766-F653-C900-36F7595CD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Des questions ?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4007" y="1821553"/>
            <a:ext cx="6006039" cy="399777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 txBox="1"/>
          <p:nvPr/>
        </p:nvSpPr>
        <p:spPr>
          <a:xfrm rot="5400000">
            <a:off x="8111234" y="5012919"/>
            <a:ext cx="185306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Gerd Altmann de Pixabay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18D057-C063-2C84-D87B-AB4AD94C5D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208</Words>
  <Application>Microsoft Office PowerPoint</Application>
  <PresentationFormat>Grand écran</PresentationFormat>
  <Paragraphs>34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Retrospect</vt:lpstr>
      <vt:lpstr>Programme de formation</vt:lpstr>
      <vt:lpstr>Blocs d’activités</vt:lpstr>
      <vt:lpstr>Evaluation des connaissances</vt:lpstr>
      <vt:lpstr>Lien avec le reste de la formation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Modéliser des variables grâce à Scikit-learn</dc:title>
  <dc:creator>Pierre-Loïc</dc:creator>
  <cp:lastModifiedBy>Pierre-Loïc</cp:lastModifiedBy>
  <cp:revision>33</cp:revision>
  <dcterms:created xsi:type="dcterms:W3CDTF">2022-11-06T14:07:10Z</dcterms:created>
  <dcterms:modified xsi:type="dcterms:W3CDTF">2023-02-05T16:38:57Z</dcterms:modified>
</cp:coreProperties>
</file>