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users/ttreis-2641058/?utm_source=link-attribution&amp;utm_medium=referral&amp;utm_campaign=image&amp;utm_content=1559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fr/?utm_source=link-attribution&amp;utm_medium=referral&amp;utm_campaign=image&amp;utm_content=15599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?utm_source=link-attribution&amp;utm_medium=referral&amp;utm_campaign=image&amp;utm_content=2794684" TargetMode="External"/><Relationship Id="rId4" Type="http://schemas.openxmlformats.org/officeDocument/2006/relationships/hyperlink" Target="https://pixabay.com/fr/users/geralt-9301/?utm_source=link-attribution&amp;utm_medium=referral&amp;utm_campaign=image&amp;utm_content=27946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Programme de formation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Semaine du 12/12/22 au 13/12/22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912CB-2179-7890-CADB-15A3980E0790}"/>
              </a:ext>
            </a:extLst>
          </p:cNvPr>
          <p:cNvSpPr txBox="1"/>
          <p:nvPr/>
        </p:nvSpPr>
        <p:spPr>
          <a:xfrm rot="5400000">
            <a:off x="9736544" y="3019201"/>
            <a:ext cx="1639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3"/>
              </a:rPr>
              <a:t>Tim </a:t>
            </a:r>
            <a:r>
              <a:rPr lang="en-US" sz="800" dirty="0" err="1">
                <a:hlinkClick r:id="rId3"/>
              </a:rPr>
              <a:t>Treis</a:t>
            </a:r>
            <a:r>
              <a:rPr lang="en-US" sz="800" dirty="0"/>
              <a:t> de </a:t>
            </a:r>
            <a:r>
              <a:rPr lang="en-US" sz="800" dirty="0" err="1">
                <a:hlinkClick r:id="rId4"/>
              </a:rPr>
              <a:t>Pixabay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D461-3393-B6E0-2C07-52A009B4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24" y="1454448"/>
            <a:ext cx="2666778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67748" y="2948473"/>
            <a:ext cx="582755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Workflow complet de l’entrainement d’un modèle de régression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Etude de différents modèles de régression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Présentation de modèles ensemblistes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fr-FR" sz="2400"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761D548-D485-E85D-613A-0086E79B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01" y="2738737"/>
            <a:ext cx="4822804" cy="2268225"/>
          </a:xfrm>
          <a:prstGeom prst="rect">
            <a:avLst/>
          </a:prstGeom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Niveaux d’importances des notions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Google Shape;163;p7">
            <a:extLst>
              <a:ext uri="{FF2B5EF4-FFF2-40B4-BE49-F238E27FC236}">
                <a16:creationId xmlns:a16="http://schemas.microsoft.com/office/drawing/2014/main" id="{7C44AE82-E998-FF72-A6BC-0CDC4DDA5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4985" y="2360645"/>
            <a:ext cx="6657498" cy="30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201137" lvl="1" indent="0">
              <a:spcBef>
                <a:spcPts val="0"/>
              </a:spcBef>
              <a:buSzPct val="100000"/>
              <a:buNone/>
            </a:pPr>
            <a:r>
              <a:rPr lang="fr-FR" sz="2800" b="1" dirty="0"/>
              <a:t>Ajout d’un code dans les activités pour indiquer l’importance des notions</a:t>
            </a:r>
          </a:p>
          <a:p>
            <a:pPr marL="201137" lvl="1" indent="0">
              <a:spcBef>
                <a:spcPts val="0"/>
              </a:spcBef>
              <a:buSzPct val="100000"/>
              <a:buNone/>
            </a:pPr>
            <a:endParaRPr lang="fr-FR" sz="2800" b="1" u="sng" dirty="0"/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🥇 : connaissance fondamentale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🥈 : connaissance importante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🥉 : connaissance moins importante pour l'analyse de données</a:t>
            </a:r>
            <a:endParaRPr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5AC968-5982-C1EE-1721-8C4A0F11CB8B}"/>
              </a:ext>
            </a:extLst>
          </p:cNvPr>
          <p:cNvSpPr txBox="1"/>
          <p:nvPr/>
        </p:nvSpPr>
        <p:spPr>
          <a:xfrm rot="5400000">
            <a:off x="10955850" y="3708498"/>
            <a:ext cx="1901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4"/>
              </a:rPr>
              <a:t>Gerd Altmann</a:t>
            </a:r>
            <a:r>
              <a:rPr lang="en-US" sz="800" dirty="0"/>
              <a:t> de </a:t>
            </a:r>
            <a:r>
              <a:rPr lang="en-US" sz="800" dirty="0" err="1">
                <a:hlinkClick r:id="rId5"/>
              </a:rPr>
              <a:t>Pixabay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97280" y="3043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Lien avec le reste de la formation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1198879" y="3948932"/>
            <a:ext cx="4592320" cy="229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Collecte de données à partir de différentes sources pour les traiter avec Pandas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Visualisation de données géographiques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Mathématiques appliquées à l’analyse de données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Différents types de problèmes d’apprentissage automatique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Base de la manipulation d’images avec Python (préparation module CNN)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dirty="0"/>
              <a:t>Projet de groupe d’analyse de données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242179" y="4032884"/>
            <a:ext cx="5542383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Etude de différents modèles de régression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Entrainement de différents modèles de régression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Amélioration des modèles de régression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Etude de la qualité des modèles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engineering de données temporelles</a:t>
            </a:r>
            <a:endParaRPr lang="fr-FR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946400" y="1872754"/>
            <a:ext cx="5364480" cy="1450757"/>
          </a:xfrm>
          <a:prstGeom prst="curvedDownArrow">
            <a:avLst>
              <a:gd name="adj1" fmla="val 26503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889759" y="3563699"/>
            <a:ext cx="3210560" cy="38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Déjà vu la dernière semaine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752875" y="3480078"/>
            <a:ext cx="2966720" cy="3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voir durant cette semaine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6D4279-3766-F653-C900-36F7595CD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16" y="3097954"/>
            <a:ext cx="914754" cy="85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Périmètre du module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324039" y="3431676"/>
            <a:ext cx="691467" cy="376442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83381" y="4158339"/>
            <a:ext cx="129721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805884" y="4175489"/>
            <a:ext cx="16010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484388" y="4331235"/>
            <a:ext cx="180776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des données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5294596" y="4364485"/>
            <a:ext cx="21598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Entrainement du modèle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7708467" y="4368124"/>
            <a:ext cx="16010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du modèle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9948047" y="4360155"/>
            <a:ext cx="18795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du modèle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976572" y="3330318"/>
            <a:ext cx="738828" cy="5020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9186707" y="3337154"/>
            <a:ext cx="1101630" cy="565486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5400000">
            <a:off x="10803694" y="5137710"/>
            <a:ext cx="830997" cy="107385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123632" y="3442993"/>
            <a:ext cx="691467" cy="365125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034645" y="3322932"/>
            <a:ext cx="839679" cy="530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05273" y="1941258"/>
            <a:ext cx="11733726" cy="4272929"/>
          </a:xfrm>
          <a:prstGeom prst="rect">
            <a:avLst/>
          </a:prstGeom>
          <a:noFill/>
          <a:ln w="15875" cap="flat" cmpd="sng">
            <a:solidFill>
              <a:srgbClr val="A65F0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9449390" y="1991947"/>
            <a:ext cx="24657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Périmètre de ce module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6881" y="3150632"/>
            <a:ext cx="891634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586" y="3205969"/>
            <a:ext cx="946228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4700" y="3170239"/>
            <a:ext cx="839679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89441" y="3170239"/>
            <a:ext cx="918165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55509" y="3150632"/>
            <a:ext cx="864618" cy="85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777AAA-AAFE-2E81-2F45-FB410739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307</Words>
  <Application>Microsoft Office PowerPoint</Application>
  <PresentationFormat>Grand écran</PresentationFormat>
  <Paragraphs>51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Retrospect</vt:lpstr>
      <vt:lpstr>Programme de formation</vt:lpstr>
      <vt:lpstr>Blocs d’activités</vt:lpstr>
      <vt:lpstr>Niveaux d’importances des notions</vt:lpstr>
      <vt:lpstr>Lien avec le reste de la formation</vt:lpstr>
      <vt:lpstr>Périmètre du module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23</cp:revision>
  <dcterms:created xsi:type="dcterms:W3CDTF">2022-11-06T14:07:10Z</dcterms:created>
  <dcterms:modified xsi:type="dcterms:W3CDTF">2022-12-11T20:59:34Z</dcterms:modified>
</cp:coreProperties>
</file>