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Economic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ee98b22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ee98b2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576ad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576ad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ee98b22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ee98b22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5ee98b22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5ee98b22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ee98b22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5ee98b22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ee98b22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ee98b22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ee98b22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ee98b22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ee98b22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ee98b22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5ee98b22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5ee98b22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CESI - INFAL59 - Pierre-Loïc Bayart</a:t>
            </a:r>
            <a:endParaRPr sz="600"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Programmation en Python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CESI - INFAL59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Pierre-Loïc Bayart</a:t>
            </a:r>
            <a:endParaRPr/>
          </a:p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de la formation</a:t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11700" y="1551150"/>
            <a:ext cx="85206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opérationnels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Connaître les possibilités du langage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Réaliser une application en s’appuyant sur des fonctionnalités avancées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Objectifs d’apprentissage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Apprendre à écrire des programmes ou scripts grâce au langage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de la formation Python</a:t>
            </a:r>
            <a:endParaRPr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Voici le planning de la formation Python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24/06/20 : la découverte du langage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25/06/20 : la programmation orientée objet en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26/06/20 : les bibliothèques en Python et les fonctionnalités avancées</a:t>
            </a:r>
            <a:endParaRPr/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825" y="3206950"/>
            <a:ext cx="1372275" cy="13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du 24/06/20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092825"/>
            <a:ext cx="85206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Voici le planning de la matinée de formation du 24/06/20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8h30 - 10h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Présentation de l’organisation de la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Présentation des objectifs de la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Présentation des bases de Python -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10h - 12h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Installation de l’environnement de travail en 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Exercices d’application : chaînes de caractères, listes, tuples, </a:t>
            </a:r>
            <a:r>
              <a:rPr lang="en"/>
              <a:t>dictionnaires, boucles,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QCM - 1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12h - 12h30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Correction des exercices et du QCM - 1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du 24/06/20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225225"/>
            <a:ext cx="85206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Voici le planning de l’après-midi de formation du 24/06/20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13h30 - 14h30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Présentation des bases de Python - slides - </a:t>
            </a:r>
            <a:r>
              <a:rPr lang="en"/>
              <a:t>modules, exceptions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Exemples de programmation en Python en direct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14h30 - 16h30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Exercice de mise en application - machine Enigma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QCM - 2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16h30 - 17h30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Correction du QCM - 2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Retour sur le projet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Conclusion de la journée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du 25/06/20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Voici le planning de la matinée de formation du 25/06/20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8h30 - 10h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Présentation de la programmation orientée objet en Python - slides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Exemples de programmation en Python en direct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10h - 12h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Exercice d’application sur les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QCM - 3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12h - 12h30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Correction de l’exercice et du QCM - 3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du 25/06/20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Voici le planning de l’après-midi de formation du 25/06/20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13h30 - 14h30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Présentation de la programmation orientée objet en Python</a:t>
            </a:r>
            <a:r>
              <a:rPr lang="en"/>
              <a:t> - slides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Exemples de programmation en Python en direct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14h30 - 16h30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Exercice d’application sur</a:t>
            </a:r>
            <a:r>
              <a:rPr lang="en"/>
              <a:t> l’héritage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QCM - 4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16h30 - 17h30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Correction du QCM - 4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Retour sur l’exercice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Conclusion de la journée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du 26/06/20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Voici le planning de la matinée de formation du 26/06/20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8h30 - 10h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Présentation des bibliothèques et fonctionnalités avancées (début) en Python - slides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Exemples de programmation en Python en direct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10h - 12h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Exercice d’application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QCM - 5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12h - 12h30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Correction du QCM - </a:t>
            </a:r>
            <a:r>
              <a:rPr lang="en"/>
              <a:t>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Retour sur l’exercice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du 26/06/20</a:t>
            </a:r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Voici le planning de l’après-midi de formation du 26/06/20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13h30 - 14h30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Présentation des fonctionnalités avancées en Python (suite) - slides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Exemples de programmation en Python en direct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14h30 - 16h30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Exercice d’application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QCM - 6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16h30 - 17h30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Correction du QCM - 6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Retour sur l’exercice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Conclusion de la journée et de la 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