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577DA-854E-FF8B-8B59-39A62791A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9544A1-7F32-9226-E5E3-C0157687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B3B69-EE28-6401-D4F9-F710099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531DC9-9B43-6843-16A0-A267FD04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F7BD0-A6AD-70F0-324A-D88853C9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1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2883-C937-A5ED-5AF4-09F2D22F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9BDA42-2AA9-C768-93FA-C407B47E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FDF7B-2B5B-5F2F-A0F8-76F96B52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4E7AC-623C-2BC4-4B7C-390E391C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A9FCA2-4413-7942-7B27-F9F1459D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52C10B-B97C-097A-BBFD-7F76B9CE7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A92E03-B65B-D0AB-0435-1D820F88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ECA07-976C-7257-B742-4FE9666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21DFA-BC2E-138B-3BE5-25D4205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8B78D-E381-3A77-7FDD-CD7A732F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255A5-1AC4-7FD0-0D4B-2032676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D5666-FA45-C63A-FD48-3198C6F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53EB2-85FC-DB6D-5AA2-E890325A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A29BA-C481-C041-D167-A2090460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5442D-8244-E515-E9B5-54831298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A986-2CAB-E322-3015-E87ECF37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90B298-084C-EF2C-682D-D61F4D23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FF215-7388-CF6E-EEEF-14D3C4C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3908C-D22E-7A75-FBDD-67A3430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EC3D5-F980-1816-1AEC-468E6F1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7698A-E316-9FE4-6F54-653AB35A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39C4E-41E1-F072-B9AA-FE79884B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69BD4-C1FF-2205-D1BD-EF75CF2D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849E3B-B6C0-0F91-9050-5C6EFDD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A25837-B379-A84E-F237-DE3459D8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A747A-336E-74BC-4106-4C28A79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BEFA6-F67A-E765-F277-58C085BD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304C6-63BC-071B-29AE-AE808CF6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FEBA5-C845-ABC3-E121-402F43F3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5EC140-3495-8B50-2912-E3F1EB9CC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4AB390-9382-9175-DB63-4122BFF6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5629DC-7BDE-4C88-4B27-7255C3E9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E811D5-7356-80BB-F469-7D452D3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73F0A1-3577-E241-915C-DC073997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32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C0EB8-E31D-C246-07BC-CCD89A6E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B5BD9A-D95A-AB03-5758-8216B83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EC0D49-C3DE-360A-1EE3-A243F60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D1E82-DCD4-D0AB-25E1-CA9F9581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54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288A6A-F7C7-DB7E-4CA0-0CD99585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F35B5-186D-01B0-F2E6-283420F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6E86BC-725F-D95E-C072-8D2569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7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72EDB-B638-010D-002E-F4C1EF77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5E4C4-9BD4-F672-8FA2-C9FA3FFC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FD5EB-F1D0-B702-F44C-1ED0ACFA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C2E95-1AE2-B631-04D2-B5631B3D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E978-EDDF-B9B1-D1AF-8794897D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19E70-3020-B048-93EA-96600B5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3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4D792-AA67-EF4C-A860-B7438E07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6565A9-3EB6-4FD3-B029-9B6C9734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DD39EC-3304-7FD1-1801-ECC9855C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2B7AA4-CB0B-CBF1-BE1D-770FC01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547A6-4D47-58FE-C683-DACD1D7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A99DA-CB72-C44B-F157-DCE24FF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06C6-55A8-0DB4-5EBC-70B532D2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0A2D4-E3EB-F419-C809-B872DDC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BA644-736D-5E2D-2716-6C77D1FC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EEEAB-3696-4A1E-8142-33E8C20CD148}" type="datetimeFigureOut">
              <a:rPr lang="fr-FR" smtClean="0"/>
              <a:t>15/08/2025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C8582-8638-7C52-57B1-4D8322E13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9C418-AB7E-9D7E-9FAF-93D6E465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17348" TargetMode="External"/><Relationship Id="rId2" Type="http://schemas.openxmlformats.org/officeDocument/2006/relationships/hyperlink" Target="https://arxiv.org/pdf/2506.10051v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gshaJcOc6Y" TargetMode="External"/><Relationship Id="rId4" Type="http://schemas.openxmlformats.org/officeDocument/2006/relationships/hyperlink" Target="https://arxiv.org/pdf/2212.01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F9D2-8423-31FC-93BE-9DB924FC3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E121CC-4E23-8F9D-89C7-476FE76DC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22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51A0B-F1AD-E5ED-AD61-1087383A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point de vue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9ADC1-F8CA-C45A-1203-D19D3340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L’écriture du code devient simple mais sa validation et sa correction plus compliquées. Déplacement du travail vers la vérification</a:t>
            </a:r>
          </a:p>
          <a:p>
            <a:r>
              <a:rPr lang="fr-FR" dirty="0"/>
              <a:t>Tache compliquée pour un développeur débutant</a:t>
            </a:r>
          </a:p>
          <a:p>
            <a:r>
              <a:rPr lang="fr-FR" dirty="0"/>
              <a:t>Désengagement </a:t>
            </a:r>
          </a:p>
          <a:p>
            <a:r>
              <a:rPr lang="fr-FR" dirty="0"/>
              <a:t>Confiance excessive dans le code généré par l’IA</a:t>
            </a:r>
          </a:p>
          <a:p>
            <a:r>
              <a:rPr lang="fr-FR" dirty="0"/>
              <a:t>Décomposer des problèmes complexes en tâches plus petites</a:t>
            </a:r>
          </a:p>
          <a:p>
            <a:r>
              <a:rPr lang="fr-FR" dirty="0"/>
              <a:t>Importance de la lecture, l'évaluation, la réécriture et la refactorisation du code plutôt que sur la génération à partir de zéro</a:t>
            </a:r>
          </a:p>
          <a:p>
            <a:r>
              <a:rPr lang="fr-FR" dirty="0"/>
              <a:t>Réfléchir à la pertinence et à la justesse des suggestions de l'IA, plutôt que de simplement les accepter</a:t>
            </a:r>
          </a:p>
        </p:txBody>
      </p:sp>
    </p:spTree>
    <p:extLst>
      <p:ext uri="{BB962C8B-B14F-4D97-AF65-F5344CB8AC3E}">
        <p14:creationId xmlns:p14="http://schemas.microsoft.com/office/powerpoint/2010/main" val="422362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955DE-24F1-809F-5063-BA1A06B0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des profils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9C21E-580E-55F8-75CA-B4CAB44B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Développeur occasionnel : quelques centaines de lignes de code</a:t>
            </a:r>
          </a:p>
          <a:p>
            <a:pPr marL="0" indent="0">
              <a:buNone/>
            </a:pPr>
            <a:r>
              <a:rPr lang="fr-FR" dirty="0"/>
              <a:t>Aide pour des métiers où le code n’est pas le cœur du métier</a:t>
            </a:r>
          </a:p>
          <a:p>
            <a:endParaRPr lang="fr-FR" dirty="0"/>
          </a:p>
          <a:p>
            <a:r>
              <a:rPr lang="fr-FR" dirty="0"/>
              <a:t>Développeur full time : projet complet</a:t>
            </a:r>
          </a:p>
        </p:txBody>
      </p:sp>
    </p:spTree>
    <p:extLst>
      <p:ext uri="{BB962C8B-B14F-4D97-AF65-F5344CB8AC3E}">
        <p14:creationId xmlns:p14="http://schemas.microsoft.com/office/powerpoint/2010/main" val="4323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08483-BD30-D2D2-03B1-E29D1E6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9170E-21A2-0C2E-4AA4-7559CDF2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Risques : perte d’esprit critique, de responsabilité sur le code produit</a:t>
            </a:r>
          </a:p>
          <a:p>
            <a:r>
              <a:rPr lang="fr-FR" dirty="0"/>
              <a:t>Sensibiliser aux erreurs les plus fréquentes des LLM</a:t>
            </a:r>
          </a:p>
          <a:p>
            <a:r>
              <a:rPr lang="fr-FR" dirty="0"/>
              <a:t>Se créer ses propres outils LLM en local avec </a:t>
            </a:r>
            <a:r>
              <a:rPr lang="fr-FR" dirty="0" err="1"/>
              <a:t>Ollama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24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60BB9-8B40-1C49-AFDD-D59C677B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6ABBA-E376-83F9-08AE-FADD8267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The Effects of GitHub Copilot on Computing Students’ Programming Effectiveness, Efficiency, and Processes in Brownfield Programming Tasks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How Scientists Use Large Language Models to Program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Programming Is Hard– Or at Least It Used to Be: Educational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 Opportunities and Challenges of AI Code Generation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Teaching CS50 with AI - David J. Malan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245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211</Words>
  <Application>Microsoft Office PowerPoint</Application>
  <PresentationFormat>Grand écran</PresentationFormat>
  <Paragraphs>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Changement de point de vue</vt:lpstr>
      <vt:lpstr>Différence des profils</vt:lpstr>
      <vt:lpstr>Idées</vt:lpstr>
      <vt:lpstr>Ressources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Pierre-Loic Bayart</dc:creator>
  <cp:lastModifiedBy>Pierre-Loic Bayart</cp:lastModifiedBy>
  <cp:revision>14</cp:revision>
  <dcterms:created xsi:type="dcterms:W3CDTF">2025-08-15T07:08:13Z</dcterms:created>
  <dcterms:modified xsi:type="dcterms:W3CDTF">2025-08-15T08:29:24Z</dcterms:modified>
</cp:coreProperties>
</file>