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1" r:id="rId5"/>
    <p:sldId id="258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704"/>
  </p:normalViewPr>
  <p:slideViewPr>
    <p:cSldViewPr snapToGrid="0">
      <p:cViewPr varScale="1">
        <p:scale>
          <a:sx n="90" d="100"/>
          <a:sy n="90" d="100"/>
        </p:scale>
        <p:origin x="9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25/08/2025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</a:t>
            </a:r>
            <a:r>
              <a:rPr lang="fr-FR"/>
              <a:t>bien définies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278</Words>
  <Application>Microsoft Macintosh PowerPoint</Application>
  <PresentationFormat>Grand écran</PresentationFormat>
  <Paragraphs>29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Conférence PyconFR 2025</vt:lpstr>
      <vt:lpstr>Changement de point de vue</vt:lpstr>
      <vt:lpstr>Différence des profils</vt:lpstr>
      <vt:lpstr>Retours d’expérience</vt:lpstr>
      <vt:lpstr>Idées</vt:lpstr>
      <vt:lpstr>Ressources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20</cp:revision>
  <dcterms:created xsi:type="dcterms:W3CDTF">2025-08-15T07:08:13Z</dcterms:created>
  <dcterms:modified xsi:type="dcterms:W3CDTF">2025-08-25T15:44:45Z</dcterms:modified>
</cp:coreProperties>
</file>