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70" r:id="rId2"/>
    <p:sldId id="256" r:id="rId3"/>
    <p:sldId id="271" r:id="rId4"/>
    <p:sldId id="275" r:id="rId5"/>
    <p:sldId id="272" r:id="rId6"/>
    <p:sldId id="273" r:id="rId7"/>
    <p:sldId id="274" r:id="rId8"/>
    <p:sldId id="276" r:id="rId9"/>
    <p:sldId id="277" r:id="rId10"/>
    <p:sldId id="278" r:id="rId11"/>
    <p:sldId id="279" r:id="rId12"/>
    <p:sldId id="280" r:id="rId13"/>
    <p:sldId id="281" r:id="rId14"/>
    <p:sldId id="299" r:id="rId15"/>
    <p:sldId id="300" r:id="rId16"/>
    <p:sldId id="301" r:id="rId17"/>
    <p:sldId id="264" r:id="rId18"/>
    <p:sldId id="282" r:id="rId19"/>
    <p:sldId id="283" r:id="rId20"/>
    <p:sldId id="284" r:id="rId21"/>
    <p:sldId id="285" r:id="rId22"/>
    <p:sldId id="302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303" r:id="rId32"/>
    <p:sldId id="296" r:id="rId33"/>
    <p:sldId id="297" r:id="rId34"/>
    <p:sldId id="304" r:id="rId35"/>
    <p:sldId id="305" r:id="rId36"/>
    <p:sldId id="307" r:id="rId3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re" id="{B48C8A55-7C5D-4922-96ED-9B2589A3702C}">
          <p14:sldIdLst>
            <p14:sldId id="270"/>
          </p14:sldIdLst>
        </p14:section>
        <p14:section name="Graphique" id="{7A6A027C-6376-4768-8467-386DA547853E}">
          <p14:sldIdLst>
            <p14:sldId id="256"/>
            <p14:sldId id="271"/>
            <p14:sldId id="275"/>
            <p14:sldId id="272"/>
            <p14:sldId id="273"/>
            <p14:sldId id="274"/>
          </p14:sldIdLst>
        </p14:section>
        <p14:section name="Jeu" id="{15EB56C6-2415-4BD1-8E0F-61AAEB0FC3B2}">
          <p14:sldIdLst>
            <p14:sldId id="276"/>
            <p14:sldId id="277"/>
            <p14:sldId id="278"/>
            <p14:sldId id="279"/>
          </p14:sldIdLst>
        </p14:section>
        <p14:section name="machine learning" id="{71B2B103-5B22-4CD0-9EC1-71FE2664E176}">
          <p14:sldIdLst>
            <p14:sldId id="280"/>
            <p14:sldId id="281"/>
            <p14:sldId id="299"/>
            <p14:sldId id="300"/>
            <p14:sldId id="301"/>
            <p14:sldId id="264"/>
          </p14:sldIdLst>
        </p14:section>
        <p14:section name="Minimax" id="{F77EF218-538E-4E3F-9431-430771F398AE}">
          <p14:sldIdLst>
            <p14:sldId id="282"/>
            <p14:sldId id="283"/>
            <p14:sldId id="284"/>
            <p14:sldId id="285"/>
            <p14:sldId id="302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303"/>
            <p14:sldId id="296"/>
            <p14:sldId id="297"/>
          </p14:sldIdLst>
        </p14:section>
        <p14:section name="Conclusion" id="{E9F987DE-7F05-40D8-9991-C5E8C0D164C7}">
          <p14:sldIdLst>
            <p14:sldId id="304"/>
            <p14:sldId id="305"/>
          </p14:sldIdLst>
        </p14:section>
        <p14:section name="Question" id="{E0118442-566C-4390-B3B1-9F6FFB4BF22E}">
          <p14:sldIdLst>
            <p14:sldId id="3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8EE"/>
    <a:srgbClr val="DBDFE5"/>
    <a:srgbClr val="DB9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Style à thème 1 - Accentuation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176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313C4E-F079-40CE-B885-DD7E24C14BA8}" type="doc">
      <dgm:prSet loTypeId="urn:microsoft.com/office/officeart/2005/8/layout/cycle5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F91385E-DFE1-4B22-84A6-AC584D1649B1}">
      <dgm:prSet phldrT="[Texte]" custT="1"/>
      <dgm:spPr/>
      <dgm:t>
        <a:bodyPr/>
        <a:lstStyle/>
        <a:p>
          <a:r>
            <a:rPr lang="fr-FR" sz="1600" dirty="0"/>
            <a:t>Simulation parties</a:t>
          </a:r>
        </a:p>
      </dgm:t>
    </dgm:pt>
    <dgm:pt modelId="{9A638056-A9A1-4D4F-B65D-4552339E7D5A}" type="parTrans" cxnId="{F786899E-0BEC-468D-AF39-2EB5C71CC260}">
      <dgm:prSet/>
      <dgm:spPr/>
      <dgm:t>
        <a:bodyPr/>
        <a:lstStyle/>
        <a:p>
          <a:endParaRPr lang="fr-FR" sz="3600"/>
        </a:p>
      </dgm:t>
    </dgm:pt>
    <dgm:pt modelId="{7B7EA7F2-6D47-4AD8-B1E7-A485FD14DC77}" type="sibTrans" cxnId="{F786899E-0BEC-468D-AF39-2EB5C71CC260}">
      <dgm:prSet custT="1"/>
      <dgm:spPr/>
      <dgm:t>
        <a:bodyPr/>
        <a:lstStyle/>
        <a:p>
          <a:endParaRPr lang="fr-FR" sz="1200"/>
        </a:p>
      </dgm:t>
    </dgm:pt>
    <dgm:pt modelId="{0C7B9543-CF37-4417-810D-9D91546769E2}">
      <dgm:prSet phldrT="[Texte]" custT="1"/>
      <dgm:spPr/>
      <dgm:t>
        <a:bodyPr/>
        <a:lstStyle/>
        <a:p>
          <a:r>
            <a:rPr lang="fr-FR" sz="1600" dirty="0"/>
            <a:t>Base d’entrainement</a:t>
          </a:r>
        </a:p>
      </dgm:t>
    </dgm:pt>
    <dgm:pt modelId="{5642446A-B932-4F27-A3E7-B5F82B3AE13C}" type="parTrans" cxnId="{0CF14D77-0FB6-45A8-9547-03B64C9485A9}">
      <dgm:prSet/>
      <dgm:spPr/>
      <dgm:t>
        <a:bodyPr/>
        <a:lstStyle/>
        <a:p>
          <a:endParaRPr lang="fr-FR" sz="3600"/>
        </a:p>
      </dgm:t>
    </dgm:pt>
    <dgm:pt modelId="{1B5048E5-A5C6-43ED-91DE-5D0587ADE2ED}" type="sibTrans" cxnId="{0CF14D77-0FB6-45A8-9547-03B64C9485A9}">
      <dgm:prSet custT="1"/>
      <dgm:spPr/>
      <dgm:t>
        <a:bodyPr/>
        <a:lstStyle/>
        <a:p>
          <a:endParaRPr lang="fr-FR" sz="1200"/>
        </a:p>
      </dgm:t>
    </dgm:pt>
    <dgm:pt modelId="{B9FEDD50-1AA2-49E1-8217-E1FEBFBAC344}">
      <dgm:prSet phldrT="[Texte]" custT="1"/>
      <dgm:spPr/>
      <dgm:t>
        <a:bodyPr/>
        <a:lstStyle/>
        <a:p>
          <a:r>
            <a:rPr lang="fr-FR" sz="1600" dirty="0"/>
            <a:t>IA essaie de jouer (grâce au données de la BD)</a:t>
          </a:r>
        </a:p>
      </dgm:t>
    </dgm:pt>
    <dgm:pt modelId="{796FCB49-FF10-48AF-AE8E-C1A3BDD485DB}" type="parTrans" cxnId="{E896AB68-485D-46FE-8ECB-2802A8DE5666}">
      <dgm:prSet/>
      <dgm:spPr/>
      <dgm:t>
        <a:bodyPr/>
        <a:lstStyle/>
        <a:p>
          <a:endParaRPr lang="fr-FR" sz="3600"/>
        </a:p>
      </dgm:t>
    </dgm:pt>
    <dgm:pt modelId="{DD57C34B-C620-4639-B8FC-D663927FFD1F}" type="sibTrans" cxnId="{E896AB68-485D-46FE-8ECB-2802A8DE5666}">
      <dgm:prSet custT="1"/>
      <dgm:spPr/>
      <dgm:t>
        <a:bodyPr/>
        <a:lstStyle/>
        <a:p>
          <a:endParaRPr lang="fr-FR" sz="1200"/>
        </a:p>
      </dgm:t>
    </dgm:pt>
    <dgm:pt modelId="{EF5AD902-8B64-4959-B345-43937E82F019}">
      <dgm:prSet phldrT="[Texte]" custT="1"/>
      <dgm:spPr/>
      <dgm:t>
        <a:bodyPr/>
        <a:lstStyle/>
        <a:p>
          <a:r>
            <a:rPr lang="fr-FR" sz="1600" dirty="0"/>
            <a:t>Résultat de la partie</a:t>
          </a:r>
        </a:p>
      </dgm:t>
    </dgm:pt>
    <dgm:pt modelId="{9283FB67-B2AE-4414-8FA9-862BEC3A9AFD}" type="parTrans" cxnId="{0D2A4B5D-1803-44C7-A3CB-13E4EC880B35}">
      <dgm:prSet/>
      <dgm:spPr/>
      <dgm:t>
        <a:bodyPr/>
        <a:lstStyle/>
        <a:p>
          <a:endParaRPr lang="fr-FR" sz="3600"/>
        </a:p>
      </dgm:t>
    </dgm:pt>
    <dgm:pt modelId="{3B611BD3-2E6B-4949-BFF3-BE2DCADF6333}" type="sibTrans" cxnId="{0D2A4B5D-1803-44C7-A3CB-13E4EC880B35}">
      <dgm:prSet custT="1"/>
      <dgm:spPr/>
      <dgm:t>
        <a:bodyPr/>
        <a:lstStyle/>
        <a:p>
          <a:endParaRPr lang="fr-FR" sz="1200"/>
        </a:p>
      </dgm:t>
    </dgm:pt>
    <dgm:pt modelId="{698D621C-EB99-490E-A6FD-B328CC5256B3}">
      <dgm:prSet phldrT="[Texte]" custT="1"/>
      <dgm:spPr/>
      <dgm:t>
        <a:bodyPr/>
        <a:lstStyle/>
        <a:p>
          <a:r>
            <a:rPr lang="fr-FR" sz="1600" dirty="0"/>
            <a:t>Mise à jour de la base de données</a:t>
          </a:r>
        </a:p>
      </dgm:t>
    </dgm:pt>
    <dgm:pt modelId="{64D78205-1D39-418D-A4D7-E06660A6CB87}" type="parTrans" cxnId="{84F7ECDB-A66C-40EC-9DAA-53BE0BC322E1}">
      <dgm:prSet/>
      <dgm:spPr/>
      <dgm:t>
        <a:bodyPr/>
        <a:lstStyle/>
        <a:p>
          <a:endParaRPr lang="fr-FR" sz="3600"/>
        </a:p>
      </dgm:t>
    </dgm:pt>
    <dgm:pt modelId="{34501E5D-96FF-4D05-8918-D46DFC7E16D8}" type="sibTrans" cxnId="{84F7ECDB-A66C-40EC-9DAA-53BE0BC322E1}">
      <dgm:prSet custT="1"/>
      <dgm:spPr/>
      <dgm:t>
        <a:bodyPr/>
        <a:lstStyle/>
        <a:p>
          <a:endParaRPr lang="fr-FR" sz="1200"/>
        </a:p>
      </dgm:t>
    </dgm:pt>
    <dgm:pt modelId="{F7AF16C3-05A3-437E-AEAB-ACFD1E49D632}" type="pres">
      <dgm:prSet presAssocID="{1E313C4E-F079-40CE-B885-DD7E24C14BA8}" presName="cycle" presStyleCnt="0">
        <dgm:presLayoutVars>
          <dgm:dir/>
          <dgm:resizeHandles val="exact"/>
        </dgm:presLayoutVars>
      </dgm:prSet>
      <dgm:spPr/>
    </dgm:pt>
    <dgm:pt modelId="{5B37089F-C4BC-4948-9094-4A684FC116C2}" type="pres">
      <dgm:prSet presAssocID="{0F91385E-DFE1-4B22-84A6-AC584D1649B1}" presName="node" presStyleLbl="node1" presStyleIdx="0" presStyleCnt="5">
        <dgm:presLayoutVars>
          <dgm:bulletEnabled val="1"/>
        </dgm:presLayoutVars>
      </dgm:prSet>
      <dgm:spPr/>
    </dgm:pt>
    <dgm:pt modelId="{4468A08B-4DB2-45B1-B78E-F712E8BEA16C}" type="pres">
      <dgm:prSet presAssocID="{0F91385E-DFE1-4B22-84A6-AC584D1649B1}" presName="spNode" presStyleCnt="0"/>
      <dgm:spPr/>
    </dgm:pt>
    <dgm:pt modelId="{7976A33F-D54A-488B-820A-554FCF304183}" type="pres">
      <dgm:prSet presAssocID="{7B7EA7F2-6D47-4AD8-B1E7-A485FD14DC77}" presName="sibTrans" presStyleLbl="sibTrans1D1" presStyleIdx="0" presStyleCnt="5"/>
      <dgm:spPr/>
    </dgm:pt>
    <dgm:pt modelId="{6048BC04-B656-4B00-9AEF-99CFBD909046}" type="pres">
      <dgm:prSet presAssocID="{0C7B9543-CF37-4417-810D-9D91546769E2}" presName="node" presStyleLbl="node1" presStyleIdx="1" presStyleCnt="5">
        <dgm:presLayoutVars>
          <dgm:bulletEnabled val="1"/>
        </dgm:presLayoutVars>
      </dgm:prSet>
      <dgm:spPr/>
    </dgm:pt>
    <dgm:pt modelId="{AFA90BDE-C562-441E-862C-AE0BF9E4903E}" type="pres">
      <dgm:prSet presAssocID="{0C7B9543-CF37-4417-810D-9D91546769E2}" presName="spNode" presStyleCnt="0"/>
      <dgm:spPr/>
    </dgm:pt>
    <dgm:pt modelId="{75914B5C-62AF-49D7-B87B-A231D749388D}" type="pres">
      <dgm:prSet presAssocID="{1B5048E5-A5C6-43ED-91DE-5D0587ADE2ED}" presName="sibTrans" presStyleLbl="sibTrans1D1" presStyleIdx="1" presStyleCnt="5"/>
      <dgm:spPr/>
    </dgm:pt>
    <dgm:pt modelId="{FB10592F-A0D2-4060-A424-8A3CB8FBAA3B}" type="pres">
      <dgm:prSet presAssocID="{B9FEDD50-1AA2-49E1-8217-E1FEBFBAC344}" presName="node" presStyleLbl="node1" presStyleIdx="2" presStyleCnt="5" custScaleX="114841" custRadScaleRad="105849" custRadScaleInc="-32341">
        <dgm:presLayoutVars>
          <dgm:bulletEnabled val="1"/>
        </dgm:presLayoutVars>
      </dgm:prSet>
      <dgm:spPr/>
    </dgm:pt>
    <dgm:pt modelId="{1D8A5615-9548-426E-9288-1805850A9506}" type="pres">
      <dgm:prSet presAssocID="{B9FEDD50-1AA2-49E1-8217-E1FEBFBAC344}" presName="spNode" presStyleCnt="0"/>
      <dgm:spPr/>
    </dgm:pt>
    <dgm:pt modelId="{A325D39E-7709-4B02-8B66-59FC7AAD93AE}" type="pres">
      <dgm:prSet presAssocID="{DD57C34B-C620-4639-B8FC-D663927FFD1F}" presName="sibTrans" presStyleLbl="sibTrans1D1" presStyleIdx="2" presStyleCnt="5"/>
      <dgm:spPr/>
    </dgm:pt>
    <dgm:pt modelId="{59F86A4B-7DBA-4565-BDC2-77E5A2B5EBAB}" type="pres">
      <dgm:prSet presAssocID="{EF5AD902-8B64-4959-B345-43937E82F019}" presName="node" presStyleLbl="node1" presStyleIdx="3" presStyleCnt="5">
        <dgm:presLayoutVars>
          <dgm:bulletEnabled val="1"/>
        </dgm:presLayoutVars>
      </dgm:prSet>
      <dgm:spPr/>
    </dgm:pt>
    <dgm:pt modelId="{6DB06E8B-09AF-453D-B49C-E331414FDA6F}" type="pres">
      <dgm:prSet presAssocID="{EF5AD902-8B64-4959-B345-43937E82F019}" presName="spNode" presStyleCnt="0"/>
      <dgm:spPr/>
    </dgm:pt>
    <dgm:pt modelId="{357BDC83-C45C-4179-B74F-C4298AD77881}" type="pres">
      <dgm:prSet presAssocID="{3B611BD3-2E6B-4949-BFF3-BE2DCADF6333}" presName="sibTrans" presStyleLbl="sibTrans1D1" presStyleIdx="3" presStyleCnt="5"/>
      <dgm:spPr/>
    </dgm:pt>
    <dgm:pt modelId="{E3A35ABB-7F7C-4A0C-98DB-5281B69394A3}" type="pres">
      <dgm:prSet presAssocID="{698D621C-EB99-490E-A6FD-B328CC5256B3}" presName="node" presStyleLbl="node1" presStyleIdx="4" presStyleCnt="5">
        <dgm:presLayoutVars>
          <dgm:bulletEnabled val="1"/>
        </dgm:presLayoutVars>
      </dgm:prSet>
      <dgm:spPr/>
    </dgm:pt>
    <dgm:pt modelId="{E09B91BD-DB46-4434-88A8-F9F861EEFF22}" type="pres">
      <dgm:prSet presAssocID="{698D621C-EB99-490E-A6FD-B328CC5256B3}" presName="spNode" presStyleCnt="0"/>
      <dgm:spPr/>
    </dgm:pt>
    <dgm:pt modelId="{94CC7CC5-9E67-4898-AE6E-38BDED2351B6}" type="pres">
      <dgm:prSet presAssocID="{34501E5D-96FF-4D05-8918-D46DFC7E16D8}" presName="sibTrans" presStyleLbl="sibTrans1D1" presStyleIdx="4" presStyleCnt="5"/>
      <dgm:spPr/>
    </dgm:pt>
  </dgm:ptLst>
  <dgm:cxnLst>
    <dgm:cxn modelId="{56256D22-445B-40A8-ACAF-125100A8B898}" type="presOf" srcId="{3B611BD3-2E6B-4949-BFF3-BE2DCADF6333}" destId="{357BDC83-C45C-4179-B74F-C4298AD77881}" srcOrd="0" destOrd="0" presId="urn:microsoft.com/office/officeart/2005/8/layout/cycle5"/>
    <dgm:cxn modelId="{FE2D7226-BE46-40F5-A86B-38313AD67016}" type="presOf" srcId="{1E313C4E-F079-40CE-B885-DD7E24C14BA8}" destId="{F7AF16C3-05A3-437E-AEAB-ACFD1E49D632}" srcOrd="0" destOrd="0" presId="urn:microsoft.com/office/officeart/2005/8/layout/cycle5"/>
    <dgm:cxn modelId="{0D2A4B5D-1803-44C7-A3CB-13E4EC880B35}" srcId="{1E313C4E-F079-40CE-B885-DD7E24C14BA8}" destId="{EF5AD902-8B64-4959-B345-43937E82F019}" srcOrd="3" destOrd="0" parTransId="{9283FB67-B2AE-4414-8FA9-862BEC3A9AFD}" sibTransId="{3B611BD3-2E6B-4949-BFF3-BE2DCADF6333}"/>
    <dgm:cxn modelId="{13A9695E-3DAF-4533-AA34-DD9015E7B85A}" type="presOf" srcId="{B9FEDD50-1AA2-49E1-8217-E1FEBFBAC344}" destId="{FB10592F-A0D2-4060-A424-8A3CB8FBAA3B}" srcOrd="0" destOrd="0" presId="urn:microsoft.com/office/officeart/2005/8/layout/cycle5"/>
    <dgm:cxn modelId="{E896AB68-485D-46FE-8ECB-2802A8DE5666}" srcId="{1E313C4E-F079-40CE-B885-DD7E24C14BA8}" destId="{B9FEDD50-1AA2-49E1-8217-E1FEBFBAC344}" srcOrd="2" destOrd="0" parTransId="{796FCB49-FF10-48AF-AE8E-C1A3BDD485DB}" sibTransId="{DD57C34B-C620-4639-B8FC-D663927FFD1F}"/>
    <dgm:cxn modelId="{0197676C-7391-4DBA-948D-771348677E6F}" type="presOf" srcId="{DD57C34B-C620-4639-B8FC-D663927FFD1F}" destId="{A325D39E-7709-4B02-8B66-59FC7AAD93AE}" srcOrd="0" destOrd="0" presId="urn:microsoft.com/office/officeart/2005/8/layout/cycle5"/>
    <dgm:cxn modelId="{6F251B74-D3E8-4D2C-ACA7-AA498FCD3E26}" type="presOf" srcId="{698D621C-EB99-490E-A6FD-B328CC5256B3}" destId="{E3A35ABB-7F7C-4A0C-98DB-5281B69394A3}" srcOrd="0" destOrd="0" presId="urn:microsoft.com/office/officeart/2005/8/layout/cycle5"/>
    <dgm:cxn modelId="{0CF14D77-0FB6-45A8-9547-03B64C9485A9}" srcId="{1E313C4E-F079-40CE-B885-DD7E24C14BA8}" destId="{0C7B9543-CF37-4417-810D-9D91546769E2}" srcOrd="1" destOrd="0" parTransId="{5642446A-B932-4F27-A3E7-B5F82B3AE13C}" sibTransId="{1B5048E5-A5C6-43ED-91DE-5D0587ADE2ED}"/>
    <dgm:cxn modelId="{F786899E-0BEC-468D-AF39-2EB5C71CC260}" srcId="{1E313C4E-F079-40CE-B885-DD7E24C14BA8}" destId="{0F91385E-DFE1-4B22-84A6-AC584D1649B1}" srcOrd="0" destOrd="0" parTransId="{9A638056-A9A1-4D4F-B65D-4552339E7D5A}" sibTransId="{7B7EA7F2-6D47-4AD8-B1E7-A485FD14DC77}"/>
    <dgm:cxn modelId="{D537E9AB-9C21-4F25-A49A-A95797E1C321}" type="presOf" srcId="{0C7B9543-CF37-4417-810D-9D91546769E2}" destId="{6048BC04-B656-4B00-9AEF-99CFBD909046}" srcOrd="0" destOrd="0" presId="urn:microsoft.com/office/officeart/2005/8/layout/cycle5"/>
    <dgm:cxn modelId="{734A53B4-13E5-4F44-B76E-47F9FFC8127F}" type="presOf" srcId="{34501E5D-96FF-4D05-8918-D46DFC7E16D8}" destId="{94CC7CC5-9E67-4898-AE6E-38BDED2351B6}" srcOrd="0" destOrd="0" presId="urn:microsoft.com/office/officeart/2005/8/layout/cycle5"/>
    <dgm:cxn modelId="{68C4A2B7-6174-4F51-8F38-A7BF3A4D5489}" type="presOf" srcId="{7B7EA7F2-6D47-4AD8-B1E7-A485FD14DC77}" destId="{7976A33F-D54A-488B-820A-554FCF304183}" srcOrd="0" destOrd="0" presId="urn:microsoft.com/office/officeart/2005/8/layout/cycle5"/>
    <dgm:cxn modelId="{134F49CF-5F06-4374-8C93-F3F2B9E8A7FF}" type="presOf" srcId="{EF5AD902-8B64-4959-B345-43937E82F019}" destId="{59F86A4B-7DBA-4565-BDC2-77E5A2B5EBAB}" srcOrd="0" destOrd="0" presId="urn:microsoft.com/office/officeart/2005/8/layout/cycle5"/>
    <dgm:cxn modelId="{C57B39D8-FBCE-4DF3-A072-D63757C856D6}" type="presOf" srcId="{1B5048E5-A5C6-43ED-91DE-5D0587ADE2ED}" destId="{75914B5C-62AF-49D7-B87B-A231D749388D}" srcOrd="0" destOrd="0" presId="urn:microsoft.com/office/officeart/2005/8/layout/cycle5"/>
    <dgm:cxn modelId="{84F7ECDB-A66C-40EC-9DAA-53BE0BC322E1}" srcId="{1E313C4E-F079-40CE-B885-DD7E24C14BA8}" destId="{698D621C-EB99-490E-A6FD-B328CC5256B3}" srcOrd="4" destOrd="0" parTransId="{64D78205-1D39-418D-A4D7-E06660A6CB87}" sibTransId="{34501E5D-96FF-4D05-8918-D46DFC7E16D8}"/>
    <dgm:cxn modelId="{097CAAF7-4CA0-444D-877E-7318797780A1}" type="presOf" srcId="{0F91385E-DFE1-4B22-84A6-AC584D1649B1}" destId="{5B37089F-C4BC-4948-9094-4A684FC116C2}" srcOrd="0" destOrd="0" presId="urn:microsoft.com/office/officeart/2005/8/layout/cycle5"/>
    <dgm:cxn modelId="{E7A34027-9F5D-4D2F-B3F9-ADD005F21F89}" type="presParOf" srcId="{F7AF16C3-05A3-437E-AEAB-ACFD1E49D632}" destId="{5B37089F-C4BC-4948-9094-4A684FC116C2}" srcOrd="0" destOrd="0" presId="urn:microsoft.com/office/officeart/2005/8/layout/cycle5"/>
    <dgm:cxn modelId="{4E61B07A-F836-426F-BDEB-0A343399B701}" type="presParOf" srcId="{F7AF16C3-05A3-437E-AEAB-ACFD1E49D632}" destId="{4468A08B-4DB2-45B1-B78E-F712E8BEA16C}" srcOrd="1" destOrd="0" presId="urn:microsoft.com/office/officeart/2005/8/layout/cycle5"/>
    <dgm:cxn modelId="{664BE6FF-E53D-4B65-8E4D-0C036B65B758}" type="presParOf" srcId="{F7AF16C3-05A3-437E-AEAB-ACFD1E49D632}" destId="{7976A33F-D54A-488B-820A-554FCF304183}" srcOrd="2" destOrd="0" presId="urn:microsoft.com/office/officeart/2005/8/layout/cycle5"/>
    <dgm:cxn modelId="{4E9ED033-A5C0-469B-95D0-6A17B6A962CF}" type="presParOf" srcId="{F7AF16C3-05A3-437E-AEAB-ACFD1E49D632}" destId="{6048BC04-B656-4B00-9AEF-99CFBD909046}" srcOrd="3" destOrd="0" presId="urn:microsoft.com/office/officeart/2005/8/layout/cycle5"/>
    <dgm:cxn modelId="{A5E5A3F2-8E87-49B8-897A-EB06BB215EC7}" type="presParOf" srcId="{F7AF16C3-05A3-437E-AEAB-ACFD1E49D632}" destId="{AFA90BDE-C562-441E-862C-AE0BF9E4903E}" srcOrd="4" destOrd="0" presId="urn:microsoft.com/office/officeart/2005/8/layout/cycle5"/>
    <dgm:cxn modelId="{1BA047CE-7C01-4C52-A2C2-A12F55E5569C}" type="presParOf" srcId="{F7AF16C3-05A3-437E-AEAB-ACFD1E49D632}" destId="{75914B5C-62AF-49D7-B87B-A231D749388D}" srcOrd="5" destOrd="0" presId="urn:microsoft.com/office/officeart/2005/8/layout/cycle5"/>
    <dgm:cxn modelId="{B733124F-3433-48BB-BA05-BCEDEA4E2CF5}" type="presParOf" srcId="{F7AF16C3-05A3-437E-AEAB-ACFD1E49D632}" destId="{FB10592F-A0D2-4060-A424-8A3CB8FBAA3B}" srcOrd="6" destOrd="0" presId="urn:microsoft.com/office/officeart/2005/8/layout/cycle5"/>
    <dgm:cxn modelId="{607B923A-8358-43A6-B142-8D1E4D82E611}" type="presParOf" srcId="{F7AF16C3-05A3-437E-AEAB-ACFD1E49D632}" destId="{1D8A5615-9548-426E-9288-1805850A9506}" srcOrd="7" destOrd="0" presId="urn:microsoft.com/office/officeart/2005/8/layout/cycle5"/>
    <dgm:cxn modelId="{78B490C5-9D88-42E2-BB7C-E1D7C7C2F97D}" type="presParOf" srcId="{F7AF16C3-05A3-437E-AEAB-ACFD1E49D632}" destId="{A325D39E-7709-4B02-8B66-59FC7AAD93AE}" srcOrd="8" destOrd="0" presId="urn:microsoft.com/office/officeart/2005/8/layout/cycle5"/>
    <dgm:cxn modelId="{4F95D04A-7F7C-4344-907B-4FDA6B157A6C}" type="presParOf" srcId="{F7AF16C3-05A3-437E-AEAB-ACFD1E49D632}" destId="{59F86A4B-7DBA-4565-BDC2-77E5A2B5EBAB}" srcOrd="9" destOrd="0" presId="urn:microsoft.com/office/officeart/2005/8/layout/cycle5"/>
    <dgm:cxn modelId="{446D1FCE-1153-49C2-9183-A12F977047A1}" type="presParOf" srcId="{F7AF16C3-05A3-437E-AEAB-ACFD1E49D632}" destId="{6DB06E8B-09AF-453D-B49C-E331414FDA6F}" srcOrd="10" destOrd="0" presId="urn:microsoft.com/office/officeart/2005/8/layout/cycle5"/>
    <dgm:cxn modelId="{A0AF4DA7-7318-4078-B109-9DF0DB3B60F9}" type="presParOf" srcId="{F7AF16C3-05A3-437E-AEAB-ACFD1E49D632}" destId="{357BDC83-C45C-4179-B74F-C4298AD77881}" srcOrd="11" destOrd="0" presId="urn:microsoft.com/office/officeart/2005/8/layout/cycle5"/>
    <dgm:cxn modelId="{7044FC3E-C37A-413D-8CB9-4F7D81908C9D}" type="presParOf" srcId="{F7AF16C3-05A3-437E-AEAB-ACFD1E49D632}" destId="{E3A35ABB-7F7C-4A0C-98DB-5281B69394A3}" srcOrd="12" destOrd="0" presId="urn:microsoft.com/office/officeart/2005/8/layout/cycle5"/>
    <dgm:cxn modelId="{EE58AB8A-BBC6-4F78-AEB1-B92F37662B90}" type="presParOf" srcId="{F7AF16C3-05A3-437E-AEAB-ACFD1E49D632}" destId="{E09B91BD-DB46-4434-88A8-F9F861EEFF22}" srcOrd="13" destOrd="0" presId="urn:microsoft.com/office/officeart/2005/8/layout/cycle5"/>
    <dgm:cxn modelId="{6F487C9B-0E41-4446-A666-02FE77031275}" type="presParOf" srcId="{F7AF16C3-05A3-437E-AEAB-ACFD1E49D632}" destId="{94CC7CC5-9E67-4898-AE6E-38BDED2351B6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E313C4E-F079-40CE-B885-DD7E24C14BA8}" type="doc">
      <dgm:prSet loTypeId="urn:microsoft.com/office/officeart/2005/8/layout/cycle5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F91385E-DFE1-4B22-84A6-AC584D1649B1}">
      <dgm:prSet phldrT="[Texte]" custT="1"/>
      <dgm:spPr/>
      <dgm:t>
        <a:bodyPr/>
        <a:lstStyle/>
        <a:p>
          <a:r>
            <a:rPr lang="fr-FR" sz="1600" dirty="0"/>
            <a:t>Simulation d’une partie</a:t>
          </a:r>
        </a:p>
      </dgm:t>
    </dgm:pt>
    <dgm:pt modelId="{9A638056-A9A1-4D4F-B65D-4552339E7D5A}" type="parTrans" cxnId="{F786899E-0BEC-468D-AF39-2EB5C71CC260}">
      <dgm:prSet/>
      <dgm:spPr/>
      <dgm:t>
        <a:bodyPr/>
        <a:lstStyle/>
        <a:p>
          <a:endParaRPr lang="fr-FR" sz="3600"/>
        </a:p>
      </dgm:t>
    </dgm:pt>
    <dgm:pt modelId="{7B7EA7F2-6D47-4AD8-B1E7-A485FD14DC77}" type="sibTrans" cxnId="{F786899E-0BEC-468D-AF39-2EB5C71CC260}">
      <dgm:prSet custT="1"/>
      <dgm:spPr/>
      <dgm:t>
        <a:bodyPr/>
        <a:lstStyle/>
        <a:p>
          <a:endParaRPr lang="fr-FR" sz="1200"/>
        </a:p>
      </dgm:t>
    </dgm:pt>
    <dgm:pt modelId="{0C7B9543-CF37-4417-810D-9D91546769E2}">
      <dgm:prSet phldrT="[Texte]" custT="1"/>
      <dgm:spPr/>
      <dgm:t>
        <a:bodyPr/>
        <a:lstStyle/>
        <a:p>
          <a:r>
            <a:rPr lang="fr-FR" sz="1600" dirty="0"/>
            <a:t>Base d’entrainement</a:t>
          </a:r>
        </a:p>
      </dgm:t>
    </dgm:pt>
    <dgm:pt modelId="{5642446A-B932-4F27-A3E7-B5F82B3AE13C}" type="parTrans" cxnId="{0CF14D77-0FB6-45A8-9547-03B64C9485A9}">
      <dgm:prSet/>
      <dgm:spPr/>
      <dgm:t>
        <a:bodyPr/>
        <a:lstStyle/>
        <a:p>
          <a:endParaRPr lang="fr-FR" sz="3600"/>
        </a:p>
      </dgm:t>
    </dgm:pt>
    <dgm:pt modelId="{1B5048E5-A5C6-43ED-91DE-5D0587ADE2ED}" type="sibTrans" cxnId="{0CF14D77-0FB6-45A8-9547-03B64C9485A9}">
      <dgm:prSet custT="1"/>
      <dgm:spPr/>
      <dgm:t>
        <a:bodyPr/>
        <a:lstStyle/>
        <a:p>
          <a:endParaRPr lang="fr-FR" sz="1200"/>
        </a:p>
      </dgm:t>
    </dgm:pt>
    <dgm:pt modelId="{B9FEDD50-1AA2-49E1-8217-E1FEBFBAC344}">
      <dgm:prSet phldrT="[Texte]" custT="1"/>
      <dgm:spPr/>
      <dgm:t>
        <a:bodyPr/>
        <a:lstStyle/>
        <a:p>
          <a:r>
            <a:rPr lang="fr-FR" sz="1600" dirty="0"/>
            <a:t>Choix des coups grâce aux données connus</a:t>
          </a:r>
        </a:p>
      </dgm:t>
    </dgm:pt>
    <dgm:pt modelId="{796FCB49-FF10-48AF-AE8E-C1A3BDD485DB}" type="parTrans" cxnId="{E896AB68-485D-46FE-8ECB-2802A8DE5666}">
      <dgm:prSet/>
      <dgm:spPr/>
      <dgm:t>
        <a:bodyPr/>
        <a:lstStyle/>
        <a:p>
          <a:endParaRPr lang="fr-FR" sz="3600"/>
        </a:p>
      </dgm:t>
    </dgm:pt>
    <dgm:pt modelId="{DD57C34B-C620-4639-B8FC-D663927FFD1F}" type="sibTrans" cxnId="{E896AB68-485D-46FE-8ECB-2802A8DE5666}">
      <dgm:prSet custT="1"/>
      <dgm:spPr/>
      <dgm:t>
        <a:bodyPr/>
        <a:lstStyle/>
        <a:p>
          <a:endParaRPr lang="fr-FR" sz="1200"/>
        </a:p>
      </dgm:t>
    </dgm:pt>
    <dgm:pt modelId="{EF5AD902-8B64-4959-B345-43937E82F019}">
      <dgm:prSet phldrT="[Texte]" custT="1"/>
      <dgm:spPr/>
      <dgm:t>
        <a:bodyPr/>
        <a:lstStyle/>
        <a:p>
          <a:r>
            <a:rPr lang="fr-FR" sz="1600" dirty="0"/>
            <a:t>Résultat de la partie</a:t>
          </a:r>
        </a:p>
      </dgm:t>
    </dgm:pt>
    <dgm:pt modelId="{9283FB67-B2AE-4414-8FA9-862BEC3A9AFD}" type="parTrans" cxnId="{0D2A4B5D-1803-44C7-A3CB-13E4EC880B35}">
      <dgm:prSet/>
      <dgm:spPr/>
      <dgm:t>
        <a:bodyPr/>
        <a:lstStyle/>
        <a:p>
          <a:endParaRPr lang="fr-FR" sz="3600"/>
        </a:p>
      </dgm:t>
    </dgm:pt>
    <dgm:pt modelId="{3B611BD3-2E6B-4949-BFF3-BE2DCADF6333}" type="sibTrans" cxnId="{0D2A4B5D-1803-44C7-A3CB-13E4EC880B35}">
      <dgm:prSet custT="1"/>
      <dgm:spPr/>
      <dgm:t>
        <a:bodyPr/>
        <a:lstStyle/>
        <a:p>
          <a:endParaRPr lang="fr-FR" sz="1200"/>
        </a:p>
      </dgm:t>
    </dgm:pt>
    <dgm:pt modelId="{698D621C-EB99-490E-A6FD-B328CC5256B3}">
      <dgm:prSet phldrT="[Texte]" custT="1"/>
      <dgm:spPr/>
      <dgm:t>
        <a:bodyPr/>
        <a:lstStyle/>
        <a:p>
          <a:r>
            <a:rPr lang="fr-FR" sz="1600" dirty="0"/>
            <a:t>Mise à jour de la base de données en fonction du résultat</a:t>
          </a:r>
        </a:p>
      </dgm:t>
    </dgm:pt>
    <dgm:pt modelId="{64D78205-1D39-418D-A4D7-E06660A6CB87}" type="parTrans" cxnId="{84F7ECDB-A66C-40EC-9DAA-53BE0BC322E1}">
      <dgm:prSet/>
      <dgm:spPr/>
      <dgm:t>
        <a:bodyPr/>
        <a:lstStyle/>
        <a:p>
          <a:endParaRPr lang="fr-FR" sz="3600"/>
        </a:p>
      </dgm:t>
    </dgm:pt>
    <dgm:pt modelId="{34501E5D-96FF-4D05-8918-D46DFC7E16D8}" type="sibTrans" cxnId="{84F7ECDB-A66C-40EC-9DAA-53BE0BC322E1}">
      <dgm:prSet custT="1"/>
      <dgm:spPr/>
      <dgm:t>
        <a:bodyPr/>
        <a:lstStyle/>
        <a:p>
          <a:endParaRPr lang="fr-FR" sz="1200"/>
        </a:p>
      </dgm:t>
    </dgm:pt>
    <dgm:pt modelId="{F7AF16C3-05A3-437E-AEAB-ACFD1E49D632}" type="pres">
      <dgm:prSet presAssocID="{1E313C4E-F079-40CE-B885-DD7E24C14BA8}" presName="cycle" presStyleCnt="0">
        <dgm:presLayoutVars>
          <dgm:dir/>
          <dgm:resizeHandles val="exact"/>
        </dgm:presLayoutVars>
      </dgm:prSet>
      <dgm:spPr/>
    </dgm:pt>
    <dgm:pt modelId="{5B37089F-C4BC-4948-9094-4A684FC116C2}" type="pres">
      <dgm:prSet presAssocID="{0F91385E-DFE1-4B22-84A6-AC584D1649B1}" presName="node" presStyleLbl="node1" presStyleIdx="0" presStyleCnt="5">
        <dgm:presLayoutVars>
          <dgm:bulletEnabled val="1"/>
        </dgm:presLayoutVars>
      </dgm:prSet>
      <dgm:spPr/>
    </dgm:pt>
    <dgm:pt modelId="{4468A08B-4DB2-45B1-B78E-F712E8BEA16C}" type="pres">
      <dgm:prSet presAssocID="{0F91385E-DFE1-4B22-84A6-AC584D1649B1}" presName="spNode" presStyleCnt="0"/>
      <dgm:spPr/>
    </dgm:pt>
    <dgm:pt modelId="{7976A33F-D54A-488B-820A-554FCF304183}" type="pres">
      <dgm:prSet presAssocID="{7B7EA7F2-6D47-4AD8-B1E7-A485FD14DC77}" presName="sibTrans" presStyleLbl="sibTrans1D1" presStyleIdx="0" presStyleCnt="5"/>
      <dgm:spPr/>
    </dgm:pt>
    <dgm:pt modelId="{6048BC04-B656-4B00-9AEF-99CFBD909046}" type="pres">
      <dgm:prSet presAssocID="{0C7B9543-CF37-4417-810D-9D91546769E2}" presName="node" presStyleLbl="node1" presStyleIdx="1" presStyleCnt="5">
        <dgm:presLayoutVars>
          <dgm:bulletEnabled val="1"/>
        </dgm:presLayoutVars>
      </dgm:prSet>
      <dgm:spPr/>
    </dgm:pt>
    <dgm:pt modelId="{AFA90BDE-C562-441E-862C-AE0BF9E4903E}" type="pres">
      <dgm:prSet presAssocID="{0C7B9543-CF37-4417-810D-9D91546769E2}" presName="spNode" presStyleCnt="0"/>
      <dgm:spPr/>
    </dgm:pt>
    <dgm:pt modelId="{75914B5C-62AF-49D7-B87B-A231D749388D}" type="pres">
      <dgm:prSet presAssocID="{1B5048E5-A5C6-43ED-91DE-5D0587ADE2ED}" presName="sibTrans" presStyleLbl="sibTrans1D1" presStyleIdx="1" presStyleCnt="5"/>
      <dgm:spPr/>
    </dgm:pt>
    <dgm:pt modelId="{FB10592F-A0D2-4060-A424-8A3CB8FBAA3B}" type="pres">
      <dgm:prSet presAssocID="{B9FEDD50-1AA2-49E1-8217-E1FEBFBAC344}" presName="node" presStyleLbl="node1" presStyleIdx="2" presStyleCnt="5" custScaleX="114841" custRadScaleRad="105849" custRadScaleInc="-32341">
        <dgm:presLayoutVars>
          <dgm:bulletEnabled val="1"/>
        </dgm:presLayoutVars>
      </dgm:prSet>
      <dgm:spPr/>
    </dgm:pt>
    <dgm:pt modelId="{1D8A5615-9548-426E-9288-1805850A9506}" type="pres">
      <dgm:prSet presAssocID="{B9FEDD50-1AA2-49E1-8217-E1FEBFBAC344}" presName="spNode" presStyleCnt="0"/>
      <dgm:spPr/>
    </dgm:pt>
    <dgm:pt modelId="{A325D39E-7709-4B02-8B66-59FC7AAD93AE}" type="pres">
      <dgm:prSet presAssocID="{DD57C34B-C620-4639-B8FC-D663927FFD1F}" presName="sibTrans" presStyleLbl="sibTrans1D1" presStyleIdx="2" presStyleCnt="5"/>
      <dgm:spPr/>
    </dgm:pt>
    <dgm:pt modelId="{59F86A4B-7DBA-4565-BDC2-77E5A2B5EBAB}" type="pres">
      <dgm:prSet presAssocID="{EF5AD902-8B64-4959-B345-43937E82F019}" presName="node" presStyleLbl="node1" presStyleIdx="3" presStyleCnt="5">
        <dgm:presLayoutVars>
          <dgm:bulletEnabled val="1"/>
        </dgm:presLayoutVars>
      </dgm:prSet>
      <dgm:spPr/>
    </dgm:pt>
    <dgm:pt modelId="{6DB06E8B-09AF-453D-B49C-E331414FDA6F}" type="pres">
      <dgm:prSet presAssocID="{EF5AD902-8B64-4959-B345-43937E82F019}" presName="spNode" presStyleCnt="0"/>
      <dgm:spPr/>
    </dgm:pt>
    <dgm:pt modelId="{357BDC83-C45C-4179-B74F-C4298AD77881}" type="pres">
      <dgm:prSet presAssocID="{3B611BD3-2E6B-4949-BFF3-BE2DCADF6333}" presName="sibTrans" presStyleLbl="sibTrans1D1" presStyleIdx="3" presStyleCnt="5"/>
      <dgm:spPr/>
    </dgm:pt>
    <dgm:pt modelId="{E3A35ABB-7F7C-4A0C-98DB-5281B69394A3}" type="pres">
      <dgm:prSet presAssocID="{698D621C-EB99-490E-A6FD-B328CC5256B3}" presName="node" presStyleLbl="node1" presStyleIdx="4" presStyleCnt="5">
        <dgm:presLayoutVars>
          <dgm:bulletEnabled val="1"/>
        </dgm:presLayoutVars>
      </dgm:prSet>
      <dgm:spPr/>
    </dgm:pt>
    <dgm:pt modelId="{E09B91BD-DB46-4434-88A8-F9F861EEFF22}" type="pres">
      <dgm:prSet presAssocID="{698D621C-EB99-490E-A6FD-B328CC5256B3}" presName="spNode" presStyleCnt="0"/>
      <dgm:spPr/>
    </dgm:pt>
    <dgm:pt modelId="{94CC7CC5-9E67-4898-AE6E-38BDED2351B6}" type="pres">
      <dgm:prSet presAssocID="{34501E5D-96FF-4D05-8918-D46DFC7E16D8}" presName="sibTrans" presStyleLbl="sibTrans1D1" presStyleIdx="4" presStyleCnt="5"/>
      <dgm:spPr/>
    </dgm:pt>
  </dgm:ptLst>
  <dgm:cxnLst>
    <dgm:cxn modelId="{56256D22-445B-40A8-ACAF-125100A8B898}" type="presOf" srcId="{3B611BD3-2E6B-4949-BFF3-BE2DCADF6333}" destId="{357BDC83-C45C-4179-B74F-C4298AD77881}" srcOrd="0" destOrd="0" presId="urn:microsoft.com/office/officeart/2005/8/layout/cycle5"/>
    <dgm:cxn modelId="{FE2D7226-BE46-40F5-A86B-38313AD67016}" type="presOf" srcId="{1E313C4E-F079-40CE-B885-DD7E24C14BA8}" destId="{F7AF16C3-05A3-437E-AEAB-ACFD1E49D632}" srcOrd="0" destOrd="0" presId="urn:microsoft.com/office/officeart/2005/8/layout/cycle5"/>
    <dgm:cxn modelId="{0D2A4B5D-1803-44C7-A3CB-13E4EC880B35}" srcId="{1E313C4E-F079-40CE-B885-DD7E24C14BA8}" destId="{EF5AD902-8B64-4959-B345-43937E82F019}" srcOrd="3" destOrd="0" parTransId="{9283FB67-B2AE-4414-8FA9-862BEC3A9AFD}" sibTransId="{3B611BD3-2E6B-4949-BFF3-BE2DCADF6333}"/>
    <dgm:cxn modelId="{13A9695E-3DAF-4533-AA34-DD9015E7B85A}" type="presOf" srcId="{B9FEDD50-1AA2-49E1-8217-E1FEBFBAC344}" destId="{FB10592F-A0D2-4060-A424-8A3CB8FBAA3B}" srcOrd="0" destOrd="0" presId="urn:microsoft.com/office/officeart/2005/8/layout/cycle5"/>
    <dgm:cxn modelId="{E896AB68-485D-46FE-8ECB-2802A8DE5666}" srcId="{1E313C4E-F079-40CE-B885-DD7E24C14BA8}" destId="{B9FEDD50-1AA2-49E1-8217-E1FEBFBAC344}" srcOrd="2" destOrd="0" parTransId="{796FCB49-FF10-48AF-AE8E-C1A3BDD485DB}" sibTransId="{DD57C34B-C620-4639-B8FC-D663927FFD1F}"/>
    <dgm:cxn modelId="{0197676C-7391-4DBA-948D-771348677E6F}" type="presOf" srcId="{DD57C34B-C620-4639-B8FC-D663927FFD1F}" destId="{A325D39E-7709-4B02-8B66-59FC7AAD93AE}" srcOrd="0" destOrd="0" presId="urn:microsoft.com/office/officeart/2005/8/layout/cycle5"/>
    <dgm:cxn modelId="{6F251B74-D3E8-4D2C-ACA7-AA498FCD3E26}" type="presOf" srcId="{698D621C-EB99-490E-A6FD-B328CC5256B3}" destId="{E3A35ABB-7F7C-4A0C-98DB-5281B69394A3}" srcOrd="0" destOrd="0" presId="urn:microsoft.com/office/officeart/2005/8/layout/cycle5"/>
    <dgm:cxn modelId="{0CF14D77-0FB6-45A8-9547-03B64C9485A9}" srcId="{1E313C4E-F079-40CE-B885-DD7E24C14BA8}" destId="{0C7B9543-CF37-4417-810D-9D91546769E2}" srcOrd="1" destOrd="0" parTransId="{5642446A-B932-4F27-A3E7-B5F82B3AE13C}" sibTransId="{1B5048E5-A5C6-43ED-91DE-5D0587ADE2ED}"/>
    <dgm:cxn modelId="{F786899E-0BEC-468D-AF39-2EB5C71CC260}" srcId="{1E313C4E-F079-40CE-B885-DD7E24C14BA8}" destId="{0F91385E-DFE1-4B22-84A6-AC584D1649B1}" srcOrd="0" destOrd="0" parTransId="{9A638056-A9A1-4D4F-B65D-4552339E7D5A}" sibTransId="{7B7EA7F2-6D47-4AD8-B1E7-A485FD14DC77}"/>
    <dgm:cxn modelId="{D537E9AB-9C21-4F25-A49A-A95797E1C321}" type="presOf" srcId="{0C7B9543-CF37-4417-810D-9D91546769E2}" destId="{6048BC04-B656-4B00-9AEF-99CFBD909046}" srcOrd="0" destOrd="0" presId="urn:microsoft.com/office/officeart/2005/8/layout/cycle5"/>
    <dgm:cxn modelId="{734A53B4-13E5-4F44-B76E-47F9FFC8127F}" type="presOf" srcId="{34501E5D-96FF-4D05-8918-D46DFC7E16D8}" destId="{94CC7CC5-9E67-4898-AE6E-38BDED2351B6}" srcOrd="0" destOrd="0" presId="urn:microsoft.com/office/officeart/2005/8/layout/cycle5"/>
    <dgm:cxn modelId="{68C4A2B7-6174-4F51-8F38-A7BF3A4D5489}" type="presOf" srcId="{7B7EA7F2-6D47-4AD8-B1E7-A485FD14DC77}" destId="{7976A33F-D54A-488B-820A-554FCF304183}" srcOrd="0" destOrd="0" presId="urn:microsoft.com/office/officeart/2005/8/layout/cycle5"/>
    <dgm:cxn modelId="{134F49CF-5F06-4374-8C93-F3F2B9E8A7FF}" type="presOf" srcId="{EF5AD902-8B64-4959-B345-43937E82F019}" destId="{59F86A4B-7DBA-4565-BDC2-77E5A2B5EBAB}" srcOrd="0" destOrd="0" presId="urn:microsoft.com/office/officeart/2005/8/layout/cycle5"/>
    <dgm:cxn modelId="{C57B39D8-FBCE-4DF3-A072-D63757C856D6}" type="presOf" srcId="{1B5048E5-A5C6-43ED-91DE-5D0587ADE2ED}" destId="{75914B5C-62AF-49D7-B87B-A231D749388D}" srcOrd="0" destOrd="0" presId="urn:microsoft.com/office/officeart/2005/8/layout/cycle5"/>
    <dgm:cxn modelId="{84F7ECDB-A66C-40EC-9DAA-53BE0BC322E1}" srcId="{1E313C4E-F079-40CE-B885-DD7E24C14BA8}" destId="{698D621C-EB99-490E-A6FD-B328CC5256B3}" srcOrd="4" destOrd="0" parTransId="{64D78205-1D39-418D-A4D7-E06660A6CB87}" sibTransId="{34501E5D-96FF-4D05-8918-D46DFC7E16D8}"/>
    <dgm:cxn modelId="{097CAAF7-4CA0-444D-877E-7318797780A1}" type="presOf" srcId="{0F91385E-DFE1-4B22-84A6-AC584D1649B1}" destId="{5B37089F-C4BC-4948-9094-4A684FC116C2}" srcOrd="0" destOrd="0" presId="urn:microsoft.com/office/officeart/2005/8/layout/cycle5"/>
    <dgm:cxn modelId="{E7A34027-9F5D-4D2F-B3F9-ADD005F21F89}" type="presParOf" srcId="{F7AF16C3-05A3-437E-AEAB-ACFD1E49D632}" destId="{5B37089F-C4BC-4948-9094-4A684FC116C2}" srcOrd="0" destOrd="0" presId="urn:microsoft.com/office/officeart/2005/8/layout/cycle5"/>
    <dgm:cxn modelId="{4E61B07A-F836-426F-BDEB-0A343399B701}" type="presParOf" srcId="{F7AF16C3-05A3-437E-AEAB-ACFD1E49D632}" destId="{4468A08B-4DB2-45B1-B78E-F712E8BEA16C}" srcOrd="1" destOrd="0" presId="urn:microsoft.com/office/officeart/2005/8/layout/cycle5"/>
    <dgm:cxn modelId="{664BE6FF-E53D-4B65-8E4D-0C036B65B758}" type="presParOf" srcId="{F7AF16C3-05A3-437E-AEAB-ACFD1E49D632}" destId="{7976A33F-D54A-488B-820A-554FCF304183}" srcOrd="2" destOrd="0" presId="urn:microsoft.com/office/officeart/2005/8/layout/cycle5"/>
    <dgm:cxn modelId="{4E9ED033-A5C0-469B-95D0-6A17B6A962CF}" type="presParOf" srcId="{F7AF16C3-05A3-437E-AEAB-ACFD1E49D632}" destId="{6048BC04-B656-4B00-9AEF-99CFBD909046}" srcOrd="3" destOrd="0" presId="urn:microsoft.com/office/officeart/2005/8/layout/cycle5"/>
    <dgm:cxn modelId="{A5E5A3F2-8E87-49B8-897A-EB06BB215EC7}" type="presParOf" srcId="{F7AF16C3-05A3-437E-AEAB-ACFD1E49D632}" destId="{AFA90BDE-C562-441E-862C-AE0BF9E4903E}" srcOrd="4" destOrd="0" presId="urn:microsoft.com/office/officeart/2005/8/layout/cycle5"/>
    <dgm:cxn modelId="{1BA047CE-7C01-4C52-A2C2-A12F55E5569C}" type="presParOf" srcId="{F7AF16C3-05A3-437E-AEAB-ACFD1E49D632}" destId="{75914B5C-62AF-49D7-B87B-A231D749388D}" srcOrd="5" destOrd="0" presId="urn:microsoft.com/office/officeart/2005/8/layout/cycle5"/>
    <dgm:cxn modelId="{B733124F-3433-48BB-BA05-BCEDEA4E2CF5}" type="presParOf" srcId="{F7AF16C3-05A3-437E-AEAB-ACFD1E49D632}" destId="{FB10592F-A0D2-4060-A424-8A3CB8FBAA3B}" srcOrd="6" destOrd="0" presId="urn:microsoft.com/office/officeart/2005/8/layout/cycle5"/>
    <dgm:cxn modelId="{607B923A-8358-43A6-B142-8D1E4D82E611}" type="presParOf" srcId="{F7AF16C3-05A3-437E-AEAB-ACFD1E49D632}" destId="{1D8A5615-9548-426E-9288-1805850A9506}" srcOrd="7" destOrd="0" presId="urn:microsoft.com/office/officeart/2005/8/layout/cycle5"/>
    <dgm:cxn modelId="{78B490C5-9D88-42E2-BB7C-E1D7C7C2F97D}" type="presParOf" srcId="{F7AF16C3-05A3-437E-AEAB-ACFD1E49D632}" destId="{A325D39E-7709-4B02-8B66-59FC7AAD93AE}" srcOrd="8" destOrd="0" presId="urn:microsoft.com/office/officeart/2005/8/layout/cycle5"/>
    <dgm:cxn modelId="{4F95D04A-7F7C-4344-907B-4FDA6B157A6C}" type="presParOf" srcId="{F7AF16C3-05A3-437E-AEAB-ACFD1E49D632}" destId="{59F86A4B-7DBA-4565-BDC2-77E5A2B5EBAB}" srcOrd="9" destOrd="0" presId="urn:microsoft.com/office/officeart/2005/8/layout/cycle5"/>
    <dgm:cxn modelId="{446D1FCE-1153-49C2-9183-A12F977047A1}" type="presParOf" srcId="{F7AF16C3-05A3-437E-AEAB-ACFD1E49D632}" destId="{6DB06E8B-09AF-453D-B49C-E331414FDA6F}" srcOrd="10" destOrd="0" presId="urn:microsoft.com/office/officeart/2005/8/layout/cycle5"/>
    <dgm:cxn modelId="{A0AF4DA7-7318-4078-B109-9DF0DB3B60F9}" type="presParOf" srcId="{F7AF16C3-05A3-437E-AEAB-ACFD1E49D632}" destId="{357BDC83-C45C-4179-B74F-C4298AD77881}" srcOrd="11" destOrd="0" presId="urn:microsoft.com/office/officeart/2005/8/layout/cycle5"/>
    <dgm:cxn modelId="{7044FC3E-C37A-413D-8CB9-4F7D81908C9D}" type="presParOf" srcId="{F7AF16C3-05A3-437E-AEAB-ACFD1E49D632}" destId="{E3A35ABB-7F7C-4A0C-98DB-5281B69394A3}" srcOrd="12" destOrd="0" presId="urn:microsoft.com/office/officeart/2005/8/layout/cycle5"/>
    <dgm:cxn modelId="{EE58AB8A-BBC6-4F78-AEB1-B92F37662B90}" type="presParOf" srcId="{F7AF16C3-05A3-437E-AEAB-ACFD1E49D632}" destId="{E09B91BD-DB46-4434-88A8-F9F861EEFF22}" srcOrd="13" destOrd="0" presId="urn:microsoft.com/office/officeart/2005/8/layout/cycle5"/>
    <dgm:cxn modelId="{6F487C9B-0E41-4446-A666-02FE77031275}" type="presParOf" srcId="{F7AF16C3-05A3-437E-AEAB-ACFD1E49D632}" destId="{94CC7CC5-9E67-4898-AE6E-38BDED2351B6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02340A-12A9-4453-8CB2-353AEF005A40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0032CE-AF97-4D86-A395-A5F90CBC1E9A}">
      <dgm:prSet phldrT="[Texte]" custT="1"/>
      <dgm:spPr/>
      <dgm:t>
        <a:bodyPr/>
        <a:lstStyle/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Automatique</a:t>
          </a:r>
        </a:p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Autonome</a:t>
          </a:r>
        </a:p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Rapidité d’utilisation</a:t>
          </a:r>
        </a:p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Adaptatif au fil du temps</a:t>
          </a:r>
        </a:p>
      </dgm:t>
    </dgm:pt>
    <dgm:pt modelId="{8660E08D-B95B-4358-9475-1D5C6A28EF00}" type="parTrans" cxnId="{85877F45-3AE3-484B-A051-3110539D941C}">
      <dgm:prSet/>
      <dgm:spPr/>
      <dgm:t>
        <a:bodyPr/>
        <a:lstStyle/>
        <a:p>
          <a:pPr algn="ctr"/>
          <a:endParaRPr lang="fr-FR" sz="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590C39-2181-432D-8BED-E225EA8D23EC}" type="sibTrans" cxnId="{85877F45-3AE3-484B-A051-3110539D941C}">
      <dgm:prSet/>
      <dgm:spPr/>
      <dgm:t>
        <a:bodyPr/>
        <a:lstStyle/>
        <a:p>
          <a:pPr algn="ctr"/>
          <a:endParaRPr lang="fr-FR" sz="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97EBEA-5739-450E-B319-F68AA9931B80}">
      <dgm:prSet phldrT="[Texte]" custT="1"/>
      <dgm:spPr/>
      <dgm:t>
        <a:bodyPr/>
        <a:lstStyle/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Apprentissage long</a:t>
          </a:r>
        </a:p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Données erronées</a:t>
          </a:r>
        </a:p>
      </dgm:t>
    </dgm:pt>
    <dgm:pt modelId="{B9616F64-2323-420E-9C02-A98DCF585D25}" type="parTrans" cxnId="{1C8417E6-779B-4A93-BA1F-0524E4F0A994}">
      <dgm:prSet/>
      <dgm:spPr/>
      <dgm:t>
        <a:bodyPr/>
        <a:lstStyle/>
        <a:p>
          <a:pPr algn="ctr"/>
          <a:endParaRPr lang="fr-FR" sz="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823992-8B1B-4DB2-82F5-55ECFCF47785}" type="sibTrans" cxnId="{1C8417E6-779B-4A93-BA1F-0524E4F0A994}">
      <dgm:prSet/>
      <dgm:spPr/>
      <dgm:t>
        <a:bodyPr/>
        <a:lstStyle/>
        <a:p>
          <a:pPr algn="ctr"/>
          <a:endParaRPr lang="fr-FR" sz="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F4A5DD-615B-4244-A8A0-54D36080531B}" type="pres">
      <dgm:prSet presAssocID="{2802340A-12A9-4453-8CB2-353AEF005A40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4CAB9374-F0E0-4918-A5C3-553BC7ADBA05}" type="pres">
      <dgm:prSet presAssocID="{2802340A-12A9-4453-8CB2-353AEF005A40}" presName="Background" presStyleLbl="bgImgPlace1" presStyleIdx="0" presStyleCnt="1"/>
      <dgm:spPr>
        <a:solidFill>
          <a:schemeClr val="tx2">
            <a:lumMod val="20000"/>
            <a:lumOff val="80000"/>
          </a:schemeClr>
        </a:solidFill>
      </dgm:spPr>
    </dgm:pt>
    <dgm:pt modelId="{95C4C231-854B-435F-AC40-FB95BD4675A2}" type="pres">
      <dgm:prSet presAssocID="{2802340A-12A9-4453-8CB2-353AEF005A40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EE78350-956F-48BE-AE9E-126448FB10AD}" type="pres">
      <dgm:prSet presAssocID="{2802340A-12A9-4453-8CB2-353AEF005A40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2AAA26D-3DF3-411D-BB19-414008AD59A7}" type="pres">
      <dgm:prSet presAssocID="{2802340A-12A9-4453-8CB2-353AEF005A40}" presName="Plus" presStyleLbl="alignNode1" presStyleIdx="0" presStyleCnt="2" custScaleX="38805" custScaleY="38805"/>
      <dgm:spPr>
        <a:solidFill>
          <a:schemeClr val="accent6"/>
        </a:solidFill>
        <a:ln>
          <a:noFill/>
        </a:ln>
      </dgm:spPr>
    </dgm:pt>
    <dgm:pt modelId="{D54A186D-4323-45C0-B6E4-0529E33FFB36}" type="pres">
      <dgm:prSet presAssocID="{2802340A-12A9-4453-8CB2-353AEF005A40}" presName="Minus" presStyleLbl="alignNode1" presStyleIdx="1" presStyleCnt="2" custScaleX="38805" custScaleY="38805"/>
      <dgm:spPr>
        <a:solidFill>
          <a:srgbClr val="FF0000"/>
        </a:solidFill>
        <a:ln>
          <a:noFill/>
        </a:ln>
      </dgm:spPr>
    </dgm:pt>
    <dgm:pt modelId="{837B182D-ABE4-449B-99AE-09894130D3AA}" type="pres">
      <dgm:prSet presAssocID="{2802340A-12A9-4453-8CB2-353AEF005A40}" presName="Divider" presStyleLbl="parChTrans1D1" presStyleIdx="0" presStyleCnt="1"/>
      <dgm:spPr/>
    </dgm:pt>
  </dgm:ptLst>
  <dgm:cxnLst>
    <dgm:cxn modelId="{CA3C670B-4AC8-440B-B35C-6BDB3325F5BA}" type="presOf" srcId="{FF97EBEA-5739-450E-B319-F68AA9931B80}" destId="{8EE78350-956F-48BE-AE9E-126448FB10AD}" srcOrd="0" destOrd="0" presId="urn:microsoft.com/office/officeart/2009/3/layout/PlusandMinus"/>
    <dgm:cxn modelId="{85877F45-3AE3-484B-A051-3110539D941C}" srcId="{2802340A-12A9-4453-8CB2-353AEF005A40}" destId="{720032CE-AF97-4D86-A395-A5F90CBC1E9A}" srcOrd="0" destOrd="0" parTransId="{8660E08D-B95B-4358-9475-1D5C6A28EF00}" sibTransId="{DE590C39-2181-432D-8BED-E225EA8D23EC}"/>
    <dgm:cxn modelId="{B8919357-84C7-43C9-B95B-DBDED4057302}" type="presOf" srcId="{720032CE-AF97-4D86-A395-A5F90CBC1E9A}" destId="{95C4C231-854B-435F-AC40-FB95BD4675A2}" srcOrd="0" destOrd="0" presId="urn:microsoft.com/office/officeart/2009/3/layout/PlusandMinus"/>
    <dgm:cxn modelId="{3CD075AC-11E3-4A65-903F-9FE2CB919B5E}" type="presOf" srcId="{2802340A-12A9-4453-8CB2-353AEF005A40}" destId="{0BF4A5DD-615B-4244-A8A0-54D36080531B}" srcOrd="0" destOrd="0" presId="urn:microsoft.com/office/officeart/2009/3/layout/PlusandMinus"/>
    <dgm:cxn modelId="{1C8417E6-779B-4A93-BA1F-0524E4F0A994}" srcId="{2802340A-12A9-4453-8CB2-353AEF005A40}" destId="{FF97EBEA-5739-450E-B319-F68AA9931B80}" srcOrd="1" destOrd="0" parTransId="{B9616F64-2323-420E-9C02-A98DCF585D25}" sibTransId="{F0823992-8B1B-4DB2-82F5-55ECFCF47785}"/>
    <dgm:cxn modelId="{69867037-F0B9-4302-9546-B1D78DCE6832}" type="presParOf" srcId="{0BF4A5DD-615B-4244-A8A0-54D36080531B}" destId="{4CAB9374-F0E0-4918-A5C3-553BC7ADBA05}" srcOrd="0" destOrd="0" presId="urn:microsoft.com/office/officeart/2009/3/layout/PlusandMinus"/>
    <dgm:cxn modelId="{F2654EFC-9EED-4A28-8217-B831C1FE48A5}" type="presParOf" srcId="{0BF4A5DD-615B-4244-A8A0-54D36080531B}" destId="{95C4C231-854B-435F-AC40-FB95BD4675A2}" srcOrd="1" destOrd="0" presId="urn:microsoft.com/office/officeart/2009/3/layout/PlusandMinus"/>
    <dgm:cxn modelId="{E5C9AF9E-C1FA-40E5-9372-43B23190A349}" type="presParOf" srcId="{0BF4A5DD-615B-4244-A8A0-54D36080531B}" destId="{8EE78350-956F-48BE-AE9E-126448FB10AD}" srcOrd="2" destOrd="0" presId="urn:microsoft.com/office/officeart/2009/3/layout/PlusandMinus"/>
    <dgm:cxn modelId="{58CC098E-2ECB-493E-BC38-287604FCA342}" type="presParOf" srcId="{0BF4A5DD-615B-4244-A8A0-54D36080531B}" destId="{C2AAA26D-3DF3-411D-BB19-414008AD59A7}" srcOrd="3" destOrd="0" presId="urn:microsoft.com/office/officeart/2009/3/layout/PlusandMinus"/>
    <dgm:cxn modelId="{CDF1946F-37B1-4CE8-B055-1534AEE7CB0F}" type="presParOf" srcId="{0BF4A5DD-615B-4244-A8A0-54D36080531B}" destId="{D54A186D-4323-45C0-B6E4-0529E33FFB36}" srcOrd="4" destOrd="0" presId="urn:microsoft.com/office/officeart/2009/3/layout/PlusandMinus"/>
    <dgm:cxn modelId="{4D4AAB24-4BE8-4BC5-8973-CF640599988B}" type="presParOf" srcId="{0BF4A5DD-615B-4244-A8A0-54D36080531B}" destId="{837B182D-ABE4-449B-99AE-09894130D3A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E313C4E-F079-40CE-B885-DD7E24C14BA8}" type="doc">
      <dgm:prSet loTypeId="urn:microsoft.com/office/officeart/2005/8/layout/cycle5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F91385E-DFE1-4B22-84A6-AC584D1649B1}">
      <dgm:prSet phldrT="[Texte]" custT="1"/>
      <dgm:spPr/>
      <dgm:t>
        <a:bodyPr/>
        <a:lstStyle/>
        <a:p>
          <a:r>
            <a:rPr lang="fr-FR" sz="1600" dirty="0"/>
            <a:t>Création d’une nouvelle partie</a:t>
          </a:r>
        </a:p>
      </dgm:t>
    </dgm:pt>
    <dgm:pt modelId="{9A638056-A9A1-4D4F-B65D-4552339E7D5A}" type="parTrans" cxnId="{F786899E-0BEC-468D-AF39-2EB5C71CC260}">
      <dgm:prSet/>
      <dgm:spPr/>
      <dgm:t>
        <a:bodyPr/>
        <a:lstStyle/>
        <a:p>
          <a:endParaRPr lang="fr-FR" sz="3600"/>
        </a:p>
      </dgm:t>
    </dgm:pt>
    <dgm:pt modelId="{7B7EA7F2-6D47-4AD8-B1E7-A485FD14DC77}" type="sibTrans" cxnId="{F786899E-0BEC-468D-AF39-2EB5C71CC260}">
      <dgm:prSet custT="1"/>
      <dgm:spPr/>
      <dgm:t>
        <a:bodyPr/>
        <a:lstStyle/>
        <a:p>
          <a:endParaRPr lang="fr-FR" sz="1200"/>
        </a:p>
      </dgm:t>
    </dgm:pt>
    <dgm:pt modelId="{0C7B9543-CF37-4417-810D-9D91546769E2}">
      <dgm:prSet phldrT="[Texte]" custT="1"/>
      <dgm:spPr/>
      <dgm:t>
        <a:bodyPr/>
        <a:lstStyle/>
        <a:p>
          <a:r>
            <a:rPr lang="fr-FR" sz="1600" dirty="0"/>
            <a:t>Sélection des coups dans la base de données sinon aléatoire</a:t>
          </a:r>
        </a:p>
      </dgm:t>
    </dgm:pt>
    <dgm:pt modelId="{5642446A-B932-4F27-A3E7-B5F82B3AE13C}" type="parTrans" cxnId="{0CF14D77-0FB6-45A8-9547-03B64C9485A9}">
      <dgm:prSet/>
      <dgm:spPr/>
      <dgm:t>
        <a:bodyPr/>
        <a:lstStyle/>
        <a:p>
          <a:endParaRPr lang="fr-FR" sz="3600"/>
        </a:p>
      </dgm:t>
    </dgm:pt>
    <dgm:pt modelId="{1B5048E5-A5C6-43ED-91DE-5D0587ADE2ED}" type="sibTrans" cxnId="{0CF14D77-0FB6-45A8-9547-03B64C9485A9}">
      <dgm:prSet custT="1"/>
      <dgm:spPr/>
      <dgm:t>
        <a:bodyPr/>
        <a:lstStyle/>
        <a:p>
          <a:endParaRPr lang="fr-FR" sz="1200"/>
        </a:p>
      </dgm:t>
    </dgm:pt>
    <dgm:pt modelId="{B9FEDD50-1AA2-49E1-8217-E1FEBFBAC344}">
      <dgm:prSet phldrT="[Texte]" custT="1"/>
      <dgm:spPr/>
      <dgm:t>
        <a:bodyPr/>
        <a:lstStyle/>
        <a:p>
          <a:r>
            <a:rPr lang="fr-FR" sz="1600" dirty="0"/>
            <a:t>Fin de la partie </a:t>
          </a:r>
        </a:p>
      </dgm:t>
    </dgm:pt>
    <dgm:pt modelId="{796FCB49-FF10-48AF-AE8E-C1A3BDD485DB}" type="parTrans" cxnId="{E896AB68-485D-46FE-8ECB-2802A8DE5666}">
      <dgm:prSet/>
      <dgm:spPr/>
      <dgm:t>
        <a:bodyPr/>
        <a:lstStyle/>
        <a:p>
          <a:endParaRPr lang="fr-FR" sz="3600"/>
        </a:p>
      </dgm:t>
    </dgm:pt>
    <dgm:pt modelId="{DD57C34B-C620-4639-B8FC-D663927FFD1F}" type="sibTrans" cxnId="{E896AB68-485D-46FE-8ECB-2802A8DE5666}">
      <dgm:prSet custT="1"/>
      <dgm:spPr/>
      <dgm:t>
        <a:bodyPr/>
        <a:lstStyle/>
        <a:p>
          <a:endParaRPr lang="fr-FR" sz="1200"/>
        </a:p>
      </dgm:t>
    </dgm:pt>
    <dgm:pt modelId="{EF5AD902-8B64-4959-B345-43937E82F019}">
      <dgm:prSet phldrT="[Texte]" custT="1"/>
      <dgm:spPr/>
      <dgm:t>
        <a:bodyPr/>
        <a:lstStyle/>
        <a:p>
          <a:r>
            <a:rPr lang="fr-FR" sz="1600" dirty="0"/>
            <a:t>Attribution récompense:</a:t>
          </a:r>
        </a:p>
        <a:p>
          <a:r>
            <a:rPr lang="fr-FR" sz="1600" dirty="0"/>
            <a:t>Coups gagnants : 1</a:t>
          </a:r>
        </a:p>
        <a:p>
          <a:r>
            <a:rPr lang="fr-FR" sz="1600" dirty="0"/>
            <a:t>Coups perdants : -1</a:t>
          </a:r>
        </a:p>
      </dgm:t>
    </dgm:pt>
    <dgm:pt modelId="{9283FB67-B2AE-4414-8FA9-862BEC3A9AFD}" type="parTrans" cxnId="{0D2A4B5D-1803-44C7-A3CB-13E4EC880B35}">
      <dgm:prSet/>
      <dgm:spPr/>
      <dgm:t>
        <a:bodyPr/>
        <a:lstStyle/>
        <a:p>
          <a:endParaRPr lang="fr-FR" sz="3600"/>
        </a:p>
      </dgm:t>
    </dgm:pt>
    <dgm:pt modelId="{3B611BD3-2E6B-4949-BFF3-BE2DCADF6333}" type="sibTrans" cxnId="{0D2A4B5D-1803-44C7-A3CB-13E4EC880B35}">
      <dgm:prSet custT="1"/>
      <dgm:spPr/>
      <dgm:t>
        <a:bodyPr/>
        <a:lstStyle/>
        <a:p>
          <a:endParaRPr lang="fr-FR" sz="1200"/>
        </a:p>
      </dgm:t>
    </dgm:pt>
    <dgm:pt modelId="{698D621C-EB99-490E-A6FD-B328CC5256B3}">
      <dgm:prSet phldrT="[Texte]" custT="1"/>
      <dgm:spPr/>
      <dgm:t>
        <a:bodyPr/>
        <a:lstStyle/>
        <a:p>
          <a:r>
            <a:rPr lang="fr-FR" sz="1600" dirty="0"/>
            <a:t>Mise à jour de la base de données</a:t>
          </a:r>
        </a:p>
      </dgm:t>
    </dgm:pt>
    <dgm:pt modelId="{64D78205-1D39-418D-A4D7-E06660A6CB87}" type="parTrans" cxnId="{84F7ECDB-A66C-40EC-9DAA-53BE0BC322E1}">
      <dgm:prSet/>
      <dgm:spPr/>
      <dgm:t>
        <a:bodyPr/>
        <a:lstStyle/>
        <a:p>
          <a:endParaRPr lang="fr-FR" sz="3600"/>
        </a:p>
      </dgm:t>
    </dgm:pt>
    <dgm:pt modelId="{34501E5D-96FF-4D05-8918-D46DFC7E16D8}" type="sibTrans" cxnId="{84F7ECDB-A66C-40EC-9DAA-53BE0BC322E1}">
      <dgm:prSet custT="1"/>
      <dgm:spPr/>
      <dgm:t>
        <a:bodyPr/>
        <a:lstStyle/>
        <a:p>
          <a:endParaRPr lang="fr-FR" sz="1200"/>
        </a:p>
      </dgm:t>
    </dgm:pt>
    <dgm:pt modelId="{F7AF16C3-05A3-437E-AEAB-ACFD1E49D632}" type="pres">
      <dgm:prSet presAssocID="{1E313C4E-F079-40CE-B885-DD7E24C14BA8}" presName="cycle" presStyleCnt="0">
        <dgm:presLayoutVars>
          <dgm:dir/>
          <dgm:resizeHandles val="exact"/>
        </dgm:presLayoutVars>
      </dgm:prSet>
      <dgm:spPr/>
    </dgm:pt>
    <dgm:pt modelId="{5B37089F-C4BC-4948-9094-4A684FC116C2}" type="pres">
      <dgm:prSet presAssocID="{0F91385E-DFE1-4B22-84A6-AC584D1649B1}" presName="node" presStyleLbl="node1" presStyleIdx="0" presStyleCnt="5" custScaleX="131644" custScaleY="112615">
        <dgm:presLayoutVars>
          <dgm:bulletEnabled val="1"/>
        </dgm:presLayoutVars>
      </dgm:prSet>
      <dgm:spPr/>
    </dgm:pt>
    <dgm:pt modelId="{4468A08B-4DB2-45B1-B78E-F712E8BEA16C}" type="pres">
      <dgm:prSet presAssocID="{0F91385E-DFE1-4B22-84A6-AC584D1649B1}" presName="spNode" presStyleCnt="0"/>
      <dgm:spPr/>
    </dgm:pt>
    <dgm:pt modelId="{7976A33F-D54A-488B-820A-554FCF304183}" type="pres">
      <dgm:prSet presAssocID="{7B7EA7F2-6D47-4AD8-B1E7-A485FD14DC77}" presName="sibTrans" presStyleLbl="sibTrans1D1" presStyleIdx="0" presStyleCnt="5"/>
      <dgm:spPr/>
    </dgm:pt>
    <dgm:pt modelId="{6048BC04-B656-4B00-9AEF-99CFBD909046}" type="pres">
      <dgm:prSet presAssocID="{0C7B9543-CF37-4417-810D-9D91546769E2}" presName="node" presStyleLbl="node1" presStyleIdx="1" presStyleCnt="5" custScaleX="131189" custScaleY="141163">
        <dgm:presLayoutVars>
          <dgm:bulletEnabled val="1"/>
        </dgm:presLayoutVars>
      </dgm:prSet>
      <dgm:spPr/>
    </dgm:pt>
    <dgm:pt modelId="{AFA90BDE-C562-441E-862C-AE0BF9E4903E}" type="pres">
      <dgm:prSet presAssocID="{0C7B9543-CF37-4417-810D-9D91546769E2}" presName="spNode" presStyleCnt="0"/>
      <dgm:spPr/>
    </dgm:pt>
    <dgm:pt modelId="{75914B5C-62AF-49D7-B87B-A231D749388D}" type="pres">
      <dgm:prSet presAssocID="{1B5048E5-A5C6-43ED-91DE-5D0587ADE2ED}" presName="sibTrans" presStyleLbl="sibTrans1D1" presStyleIdx="1" presStyleCnt="5"/>
      <dgm:spPr/>
    </dgm:pt>
    <dgm:pt modelId="{FB10592F-A0D2-4060-A424-8A3CB8FBAA3B}" type="pres">
      <dgm:prSet presAssocID="{B9FEDD50-1AA2-49E1-8217-E1FEBFBAC344}" presName="node" presStyleLbl="node1" presStyleIdx="2" presStyleCnt="5" custScaleX="134915" custScaleY="133751" custRadScaleRad="105849" custRadScaleInc="-32341">
        <dgm:presLayoutVars>
          <dgm:bulletEnabled val="1"/>
        </dgm:presLayoutVars>
      </dgm:prSet>
      <dgm:spPr/>
    </dgm:pt>
    <dgm:pt modelId="{1D8A5615-9548-426E-9288-1805850A9506}" type="pres">
      <dgm:prSet presAssocID="{B9FEDD50-1AA2-49E1-8217-E1FEBFBAC344}" presName="spNode" presStyleCnt="0"/>
      <dgm:spPr/>
    </dgm:pt>
    <dgm:pt modelId="{A325D39E-7709-4B02-8B66-59FC7AAD93AE}" type="pres">
      <dgm:prSet presAssocID="{DD57C34B-C620-4639-B8FC-D663927FFD1F}" presName="sibTrans" presStyleLbl="sibTrans1D1" presStyleIdx="2" presStyleCnt="5"/>
      <dgm:spPr/>
    </dgm:pt>
    <dgm:pt modelId="{59F86A4B-7DBA-4565-BDC2-77E5A2B5EBAB}" type="pres">
      <dgm:prSet presAssocID="{EF5AD902-8B64-4959-B345-43937E82F019}" presName="node" presStyleLbl="node1" presStyleIdx="3" presStyleCnt="5" custScaleX="162972" custScaleY="139435">
        <dgm:presLayoutVars>
          <dgm:bulletEnabled val="1"/>
        </dgm:presLayoutVars>
      </dgm:prSet>
      <dgm:spPr/>
    </dgm:pt>
    <dgm:pt modelId="{6DB06E8B-09AF-453D-B49C-E331414FDA6F}" type="pres">
      <dgm:prSet presAssocID="{EF5AD902-8B64-4959-B345-43937E82F019}" presName="spNode" presStyleCnt="0"/>
      <dgm:spPr/>
    </dgm:pt>
    <dgm:pt modelId="{357BDC83-C45C-4179-B74F-C4298AD77881}" type="pres">
      <dgm:prSet presAssocID="{3B611BD3-2E6B-4949-BFF3-BE2DCADF6333}" presName="sibTrans" presStyleLbl="sibTrans1D1" presStyleIdx="3" presStyleCnt="5"/>
      <dgm:spPr/>
    </dgm:pt>
    <dgm:pt modelId="{E3A35ABB-7F7C-4A0C-98DB-5281B69394A3}" type="pres">
      <dgm:prSet presAssocID="{698D621C-EB99-490E-A6FD-B328CC5256B3}" presName="node" presStyleLbl="node1" presStyleIdx="4" presStyleCnt="5" custScaleX="142036" custScaleY="127768">
        <dgm:presLayoutVars>
          <dgm:bulletEnabled val="1"/>
        </dgm:presLayoutVars>
      </dgm:prSet>
      <dgm:spPr/>
    </dgm:pt>
    <dgm:pt modelId="{E09B91BD-DB46-4434-88A8-F9F861EEFF22}" type="pres">
      <dgm:prSet presAssocID="{698D621C-EB99-490E-A6FD-B328CC5256B3}" presName="spNode" presStyleCnt="0"/>
      <dgm:spPr/>
    </dgm:pt>
    <dgm:pt modelId="{94CC7CC5-9E67-4898-AE6E-38BDED2351B6}" type="pres">
      <dgm:prSet presAssocID="{34501E5D-96FF-4D05-8918-D46DFC7E16D8}" presName="sibTrans" presStyleLbl="sibTrans1D1" presStyleIdx="4" presStyleCnt="5"/>
      <dgm:spPr/>
    </dgm:pt>
  </dgm:ptLst>
  <dgm:cxnLst>
    <dgm:cxn modelId="{56256D22-445B-40A8-ACAF-125100A8B898}" type="presOf" srcId="{3B611BD3-2E6B-4949-BFF3-BE2DCADF6333}" destId="{357BDC83-C45C-4179-B74F-C4298AD77881}" srcOrd="0" destOrd="0" presId="urn:microsoft.com/office/officeart/2005/8/layout/cycle5"/>
    <dgm:cxn modelId="{FE2D7226-BE46-40F5-A86B-38313AD67016}" type="presOf" srcId="{1E313C4E-F079-40CE-B885-DD7E24C14BA8}" destId="{F7AF16C3-05A3-437E-AEAB-ACFD1E49D632}" srcOrd="0" destOrd="0" presId="urn:microsoft.com/office/officeart/2005/8/layout/cycle5"/>
    <dgm:cxn modelId="{0D2A4B5D-1803-44C7-A3CB-13E4EC880B35}" srcId="{1E313C4E-F079-40CE-B885-DD7E24C14BA8}" destId="{EF5AD902-8B64-4959-B345-43937E82F019}" srcOrd="3" destOrd="0" parTransId="{9283FB67-B2AE-4414-8FA9-862BEC3A9AFD}" sibTransId="{3B611BD3-2E6B-4949-BFF3-BE2DCADF6333}"/>
    <dgm:cxn modelId="{13A9695E-3DAF-4533-AA34-DD9015E7B85A}" type="presOf" srcId="{B9FEDD50-1AA2-49E1-8217-E1FEBFBAC344}" destId="{FB10592F-A0D2-4060-A424-8A3CB8FBAA3B}" srcOrd="0" destOrd="0" presId="urn:microsoft.com/office/officeart/2005/8/layout/cycle5"/>
    <dgm:cxn modelId="{E896AB68-485D-46FE-8ECB-2802A8DE5666}" srcId="{1E313C4E-F079-40CE-B885-DD7E24C14BA8}" destId="{B9FEDD50-1AA2-49E1-8217-E1FEBFBAC344}" srcOrd="2" destOrd="0" parTransId="{796FCB49-FF10-48AF-AE8E-C1A3BDD485DB}" sibTransId="{DD57C34B-C620-4639-B8FC-D663927FFD1F}"/>
    <dgm:cxn modelId="{0197676C-7391-4DBA-948D-771348677E6F}" type="presOf" srcId="{DD57C34B-C620-4639-B8FC-D663927FFD1F}" destId="{A325D39E-7709-4B02-8B66-59FC7AAD93AE}" srcOrd="0" destOrd="0" presId="urn:microsoft.com/office/officeart/2005/8/layout/cycle5"/>
    <dgm:cxn modelId="{6F251B74-D3E8-4D2C-ACA7-AA498FCD3E26}" type="presOf" srcId="{698D621C-EB99-490E-A6FD-B328CC5256B3}" destId="{E3A35ABB-7F7C-4A0C-98DB-5281B69394A3}" srcOrd="0" destOrd="0" presId="urn:microsoft.com/office/officeart/2005/8/layout/cycle5"/>
    <dgm:cxn modelId="{0CF14D77-0FB6-45A8-9547-03B64C9485A9}" srcId="{1E313C4E-F079-40CE-B885-DD7E24C14BA8}" destId="{0C7B9543-CF37-4417-810D-9D91546769E2}" srcOrd="1" destOrd="0" parTransId="{5642446A-B932-4F27-A3E7-B5F82B3AE13C}" sibTransId="{1B5048E5-A5C6-43ED-91DE-5D0587ADE2ED}"/>
    <dgm:cxn modelId="{F786899E-0BEC-468D-AF39-2EB5C71CC260}" srcId="{1E313C4E-F079-40CE-B885-DD7E24C14BA8}" destId="{0F91385E-DFE1-4B22-84A6-AC584D1649B1}" srcOrd="0" destOrd="0" parTransId="{9A638056-A9A1-4D4F-B65D-4552339E7D5A}" sibTransId="{7B7EA7F2-6D47-4AD8-B1E7-A485FD14DC77}"/>
    <dgm:cxn modelId="{D537E9AB-9C21-4F25-A49A-A95797E1C321}" type="presOf" srcId="{0C7B9543-CF37-4417-810D-9D91546769E2}" destId="{6048BC04-B656-4B00-9AEF-99CFBD909046}" srcOrd="0" destOrd="0" presId="urn:microsoft.com/office/officeart/2005/8/layout/cycle5"/>
    <dgm:cxn modelId="{734A53B4-13E5-4F44-B76E-47F9FFC8127F}" type="presOf" srcId="{34501E5D-96FF-4D05-8918-D46DFC7E16D8}" destId="{94CC7CC5-9E67-4898-AE6E-38BDED2351B6}" srcOrd="0" destOrd="0" presId="urn:microsoft.com/office/officeart/2005/8/layout/cycle5"/>
    <dgm:cxn modelId="{68C4A2B7-6174-4F51-8F38-A7BF3A4D5489}" type="presOf" srcId="{7B7EA7F2-6D47-4AD8-B1E7-A485FD14DC77}" destId="{7976A33F-D54A-488B-820A-554FCF304183}" srcOrd="0" destOrd="0" presId="urn:microsoft.com/office/officeart/2005/8/layout/cycle5"/>
    <dgm:cxn modelId="{134F49CF-5F06-4374-8C93-F3F2B9E8A7FF}" type="presOf" srcId="{EF5AD902-8B64-4959-B345-43937E82F019}" destId="{59F86A4B-7DBA-4565-BDC2-77E5A2B5EBAB}" srcOrd="0" destOrd="0" presId="urn:microsoft.com/office/officeart/2005/8/layout/cycle5"/>
    <dgm:cxn modelId="{C57B39D8-FBCE-4DF3-A072-D63757C856D6}" type="presOf" srcId="{1B5048E5-A5C6-43ED-91DE-5D0587ADE2ED}" destId="{75914B5C-62AF-49D7-B87B-A231D749388D}" srcOrd="0" destOrd="0" presId="urn:microsoft.com/office/officeart/2005/8/layout/cycle5"/>
    <dgm:cxn modelId="{84F7ECDB-A66C-40EC-9DAA-53BE0BC322E1}" srcId="{1E313C4E-F079-40CE-B885-DD7E24C14BA8}" destId="{698D621C-EB99-490E-A6FD-B328CC5256B3}" srcOrd="4" destOrd="0" parTransId="{64D78205-1D39-418D-A4D7-E06660A6CB87}" sibTransId="{34501E5D-96FF-4D05-8918-D46DFC7E16D8}"/>
    <dgm:cxn modelId="{097CAAF7-4CA0-444D-877E-7318797780A1}" type="presOf" srcId="{0F91385E-DFE1-4B22-84A6-AC584D1649B1}" destId="{5B37089F-C4BC-4948-9094-4A684FC116C2}" srcOrd="0" destOrd="0" presId="urn:microsoft.com/office/officeart/2005/8/layout/cycle5"/>
    <dgm:cxn modelId="{E7A34027-9F5D-4D2F-B3F9-ADD005F21F89}" type="presParOf" srcId="{F7AF16C3-05A3-437E-AEAB-ACFD1E49D632}" destId="{5B37089F-C4BC-4948-9094-4A684FC116C2}" srcOrd="0" destOrd="0" presId="urn:microsoft.com/office/officeart/2005/8/layout/cycle5"/>
    <dgm:cxn modelId="{4E61B07A-F836-426F-BDEB-0A343399B701}" type="presParOf" srcId="{F7AF16C3-05A3-437E-AEAB-ACFD1E49D632}" destId="{4468A08B-4DB2-45B1-B78E-F712E8BEA16C}" srcOrd="1" destOrd="0" presId="urn:microsoft.com/office/officeart/2005/8/layout/cycle5"/>
    <dgm:cxn modelId="{664BE6FF-E53D-4B65-8E4D-0C036B65B758}" type="presParOf" srcId="{F7AF16C3-05A3-437E-AEAB-ACFD1E49D632}" destId="{7976A33F-D54A-488B-820A-554FCF304183}" srcOrd="2" destOrd="0" presId="urn:microsoft.com/office/officeart/2005/8/layout/cycle5"/>
    <dgm:cxn modelId="{4E9ED033-A5C0-469B-95D0-6A17B6A962CF}" type="presParOf" srcId="{F7AF16C3-05A3-437E-AEAB-ACFD1E49D632}" destId="{6048BC04-B656-4B00-9AEF-99CFBD909046}" srcOrd="3" destOrd="0" presId="urn:microsoft.com/office/officeart/2005/8/layout/cycle5"/>
    <dgm:cxn modelId="{A5E5A3F2-8E87-49B8-897A-EB06BB215EC7}" type="presParOf" srcId="{F7AF16C3-05A3-437E-AEAB-ACFD1E49D632}" destId="{AFA90BDE-C562-441E-862C-AE0BF9E4903E}" srcOrd="4" destOrd="0" presId="urn:microsoft.com/office/officeart/2005/8/layout/cycle5"/>
    <dgm:cxn modelId="{1BA047CE-7C01-4C52-A2C2-A12F55E5569C}" type="presParOf" srcId="{F7AF16C3-05A3-437E-AEAB-ACFD1E49D632}" destId="{75914B5C-62AF-49D7-B87B-A231D749388D}" srcOrd="5" destOrd="0" presId="urn:microsoft.com/office/officeart/2005/8/layout/cycle5"/>
    <dgm:cxn modelId="{B733124F-3433-48BB-BA05-BCEDEA4E2CF5}" type="presParOf" srcId="{F7AF16C3-05A3-437E-AEAB-ACFD1E49D632}" destId="{FB10592F-A0D2-4060-A424-8A3CB8FBAA3B}" srcOrd="6" destOrd="0" presId="urn:microsoft.com/office/officeart/2005/8/layout/cycle5"/>
    <dgm:cxn modelId="{607B923A-8358-43A6-B142-8D1E4D82E611}" type="presParOf" srcId="{F7AF16C3-05A3-437E-AEAB-ACFD1E49D632}" destId="{1D8A5615-9548-426E-9288-1805850A9506}" srcOrd="7" destOrd="0" presId="urn:microsoft.com/office/officeart/2005/8/layout/cycle5"/>
    <dgm:cxn modelId="{78B490C5-9D88-42E2-BB7C-E1D7C7C2F97D}" type="presParOf" srcId="{F7AF16C3-05A3-437E-AEAB-ACFD1E49D632}" destId="{A325D39E-7709-4B02-8B66-59FC7AAD93AE}" srcOrd="8" destOrd="0" presId="urn:microsoft.com/office/officeart/2005/8/layout/cycle5"/>
    <dgm:cxn modelId="{4F95D04A-7F7C-4344-907B-4FDA6B157A6C}" type="presParOf" srcId="{F7AF16C3-05A3-437E-AEAB-ACFD1E49D632}" destId="{59F86A4B-7DBA-4565-BDC2-77E5A2B5EBAB}" srcOrd="9" destOrd="0" presId="urn:microsoft.com/office/officeart/2005/8/layout/cycle5"/>
    <dgm:cxn modelId="{446D1FCE-1153-49C2-9183-A12F977047A1}" type="presParOf" srcId="{F7AF16C3-05A3-437E-AEAB-ACFD1E49D632}" destId="{6DB06E8B-09AF-453D-B49C-E331414FDA6F}" srcOrd="10" destOrd="0" presId="urn:microsoft.com/office/officeart/2005/8/layout/cycle5"/>
    <dgm:cxn modelId="{A0AF4DA7-7318-4078-B109-9DF0DB3B60F9}" type="presParOf" srcId="{F7AF16C3-05A3-437E-AEAB-ACFD1E49D632}" destId="{357BDC83-C45C-4179-B74F-C4298AD77881}" srcOrd="11" destOrd="0" presId="urn:microsoft.com/office/officeart/2005/8/layout/cycle5"/>
    <dgm:cxn modelId="{7044FC3E-C37A-413D-8CB9-4F7D81908C9D}" type="presParOf" srcId="{F7AF16C3-05A3-437E-AEAB-ACFD1E49D632}" destId="{E3A35ABB-7F7C-4A0C-98DB-5281B69394A3}" srcOrd="12" destOrd="0" presId="urn:microsoft.com/office/officeart/2005/8/layout/cycle5"/>
    <dgm:cxn modelId="{EE58AB8A-BBC6-4F78-AEB1-B92F37662B90}" type="presParOf" srcId="{F7AF16C3-05A3-437E-AEAB-ACFD1E49D632}" destId="{E09B91BD-DB46-4434-88A8-F9F861EEFF22}" srcOrd="13" destOrd="0" presId="urn:microsoft.com/office/officeart/2005/8/layout/cycle5"/>
    <dgm:cxn modelId="{6F487C9B-0E41-4446-A666-02FE77031275}" type="presParOf" srcId="{F7AF16C3-05A3-437E-AEAB-ACFD1E49D632}" destId="{94CC7CC5-9E67-4898-AE6E-38BDED2351B6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02340A-12A9-4453-8CB2-353AEF005A40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20032CE-AF97-4D86-A395-A5F90CBC1E9A}">
      <dgm:prSet phldrT="[Texte]" custT="1"/>
      <dgm:spPr/>
      <dgm:t>
        <a:bodyPr/>
        <a:lstStyle/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Automatique</a:t>
          </a:r>
        </a:p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Autonome</a:t>
          </a:r>
        </a:p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Rapidité d’utilisation</a:t>
          </a:r>
        </a:p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Adaptatif au fil du temps</a:t>
          </a:r>
        </a:p>
      </dgm:t>
    </dgm:pt>
    <dgm:pt modelId="{8660E08D-B95B-4358-9475-1D5C6A28EF00}" type="parTrans" cxnId="{85877F45-3AE3-484B-A051-3110539D941C}">
      <dgm:prSet/>
      <dgm:spPr/>
      <dgm:t>
        <a:bodyPr/>
        <a:lstStyle/>
        <a:p>
          <a:pPr algn="ctr"/>
          <a:endParaRPr lang="fr-FR" sz="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E590C39-2181-432D-8BED-E225EA8D23EC}" type="sibTrans" cxnId="{85877F45-3AE3-484B-A051-3110539D941C}">
      <dgm:prSet/>
      <dgm:spPr/>
      <dgm:t>
        <a:bodyPr/>
        <a:lstStyle/>
        <a:p>
          <a:pPr algn="ctr"/>
          <a:endParaRPr lang="fr-FR" sz="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F97EBEA-5739-450E-B319-F68AA9931B80}">
      <dgm:prSet phldrT="[Texte]" custT="1"/>
      <dgm:spPr/>
      <dgm:t>
        <a:bodyPr/>
        <a:lstStyle/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Apprentissage long</a:t>
          </a:r>
        </a:p>
        <a:p>
          <a:pPr algn="l"/>
          <a:r>
            <a:rPr lang="fr-FR" sz="2400" dirty="0">
              <a:latin typeface="Arial" panose="020B0604020202020204" pitchFamily="34" charset="0"/>
              <a:cs typeface="Arial" panose="020B0604020202020204" pitchFamily="34" charset="0"/>
            </a:rPr>
            <a:t>- Données erronées</a:t>
          </a:r>
        </a:p>
      </dgm:t>
    </dgm:pt>
    <dgm:pt modelId="{B9616F64-2323-420E-9C02-A98DCF585D25}" type="parTrans" cxnId="{1C8417E6-779B-4A93-BA1F-0524E4F0A994}">
      <dgm:prSet/>
      <dgm:spPr/>
      <dgm:t>
        <a:bodyPr/>
        <a:lstStyle/>
        <a:p>
          <a:pPr algn="ctr"/>
          <a:endParaRPr lang="fr-FR" sz="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823992-8B1B-4DB2-82F5-55ECFCF47785}" type="sibTrans" cxnId="{1C8417E6-779B-4A93-BA1F-0524E4F0A994}">
      <dgm:prSet/>
      <dgm:spPr/>
      <dgm:t>
        <a:bodyPr/>
        <a:lstStyle/>
        <a:p>
          <a:pPr algn="ctr"/>
          <a:endParaRPr lang="fr-FR" sz="80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0BF4A5DD-615B-4244-A8A0-54D36080531B}" type="pres">
      <dgm:prSet presAssocID="{2802340A-12A9-4453-8CB2-353AEF005A40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4CAB9374-F0E0-4918-A5C3-553BC7ADBA05}" type="pres">
      <dgm:prSet presAssocID="{2802340A-12A9-4453-8CB2-353AEF005A40}" presName="Background" presStyleLbl="bgImgPlace1" presStyleIdx="0" presStyleCnt="1"/>
      <dgm:spPr>
        <a:solidFill>
          <a:schemeClr val="tx2">
            <a:lumMod val="20000"/>
            <a:lumOff val="80000"/>
          </a:schemeClr>
        </a:solidFill>
      </dgm:spPr>
    </dgm:pt>
    <dgm:pt modelId="{95C4C231-854B-435F-AC40-FB95BD4675A2}" type="pres">
      <dgm:prSet presAssocID="{2802340A-12A9-4453-8CB2-353AEF005A40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EE78350-956F-48BE-AE9E-126448FB10AD}" type="pres">
      <dgm:prSet presAssocID="{2802340A-12A9-4453-8CB2-353AEF005A40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C2AAA26D-3DF3-411D-BB19-414008AD59A7}" type="pres">
      <dgm:prSet presAssocID="{2802340A-12A9-4453-8CB2-353AEF005A40}" presName="Plus" presStyleLbl="alignNode1" presStyleIdx="0" presStyleCnt="2" custScaleX="38805" custScaleY="38805"/>
      <dgm:spPr>
        <a:solidFill>
          <a:schemeClr val="accent6"/>
        </a:solidFill>
        <a:ln>
          <a:noFill/>
        </a:ln>
      </dgm:spPr>
    </dgm:pt>
    <dgm:pt modelId="{D54A186D-4323-45C0-B6E4-0529E33FFB36}" type="pres">
      <dgm:prSet presAssocID="{2802340A-12A9-4453-8CB2-353AEF005A40}" presName="Minus" presStyleLbl="alignNode1" presStyleIdx="1" presStyleCnt="2" custScaleX="38805" custScaleY="38805"/>
      <dgm:spPr>
        <a:solidFill>
          <a:srgbClr val="FF0000"/>
        </a:solidFill>
        <a:ln>
          <a:noFill/>
        </a:ln>
      </dgm:spPr>
    </dgm:pt>
    <dgm:pt modelId="{837B182D-ABE4-449B-99AE-09894130D3AA}" type="pres">
      <dgm:prSet presAssocID="{2802340A-12A9-4453-8CB2-353AEF005A40}" presName="Divider" presStyleLbl="parChTrans1D1" presStyleIdx="0" presStyleCnt="1"/>
      <dgm:spPr/>
    </dgm:pt>
  </dgm:ptLst>
  <dgm:cxnLst>
    <dgm:cxn modelId="{CA3C670B-4AC8-440B-B35C-6BDB3325F5BA}" type="presOf" srcId="{FF97EBEA-5739-450E-B319-F68AA9931B80}" destId="{8EE78350-956F-48BE-AE9E-126448FB10AD}" srcOrd="0" destOrd="0" presId="urn:microsoft.com/office/officeart/2009/3/layout/PlusandMinus"/>
    <dgm:cxn modelId="{85877F45-3AE3-484B-A051-3110539D941C}" srcId="{2802340A-12A9-4453-8CB2-353AEF005A40}" destId="{720032CE-AF97-4D86-A395-A5F90CBC1E9A}" srcOrd="0" destOrd="0" parTransId="{8660E08D-B95B-4358-9475-1D5C6A28EF00}" sibTransId="{DE590C39-2181-432D-8BED-E225EA8D23EC}"/>
    <dgm:cxn modelId="{B8919357-84C7-43C9-B95B-DBDED4057302}" type="presOf" srcId="{720032CE-AF97-4D86-A395-A5F90CBC1E9A}" destId="{95C4C231-854B-435F-AC40-FB95BD4675A2}" srcOrd="0" destOrd="0" presId="urn:microsoft.com/office/officeart/2009/3/layout/PlusandMinus"/>
    <dgm:cxn modelId="{3CD075AC-11E3-4A65-903F-9FE2CB919B5E}" type="presOf" srcId="{2802340A-12A9-4453-8CB2-353AEF005A40}" destId="{0BF4A5DD-615B-4244-A8A0-54D36080531B}" srcOrd="0" destOrd="0" presId="urn:microsoft.com/office/officeart/2009/3/layout/PlusandMinus"/>
    <dgm:cxn modelId="{1C8417E6-779B-4A93-BA1F-0524E4F0A994}" srcId="{2802340A-12A9-4453-8CB2-353AEF005A40}" destId="{FF97EBEA-5739-450E-B319-F68AA9931B80}" srcOrd="1" destOrd="0" parTransId="{B9616F64-2323-420E-9C02-A98DCF585D25}" sibTransId="{F0823992-8B1B-4DB2-82F5-55ECFCF47785}"/>
    <dgm:cxn modelId="{69867037-F0B9-4302-9546-B1D78DCE6832}" type="presParOf" srcId="{0BF4A5DD-615B-4244-A8A0-54D36080531B}" destId="{4CAB9374-F0E0-4918-A5C3-553BC7ADBA05}" srcOrd="0" destOrd="0" presId="urn:microsoft.com/office/officeart/2009/3/layout/PlusandMinus"/>
    <dgm:cxn modelId="{F2654EFC-9EED-4A28-8217-B831C1FE48A5}" type="presParOf" srcId="{0BF4A5DD-615B-4244-A8A0-54D36080531B}" destId="{95C4C231-854B-435F-AC40-FB95BD4675A2}" srcOrd="1" destOrd="0" presId="urn:microsoft.com/office/officeart/2009/3/layout/PlusandMinus"/>
    <dgm:cxn modelId="{E5C9AF9E-C1FA-40E5-9372-43B23190A349}" type="presParOf" srcId="{0BF4A5DD-615B-4244-A8A0-54D36080531B}" destId="{8EE78350-956F-48BE-AE9E-126448FB10AD}" srcOrd="2" destOrd="0" presId="urn:microsoft.com/office/officeart/2009/3/layout/PlusandMinus"/>
    <dgm:cxn modelId="{58CC098E-2ECB-493E-BC38-287604FCA342}" type="presParOf" srcId="{0BF4A5DD-615B-4244-A8A0-54D36080531B}" destId="{C2AAA26D-3DF3-411D-BB19-414008AD59A7}" srcOrd="3" destOrd="0" presId="urn:microsoft.com/office/officeart/2009/3/layout/PlusandMinus"/>
    <dgm:cxn modelId="{CDF1946F-37B1-4CE8-B055-1534AEE7CB0F}" type="presParOf" srcId="{0BF4A5DD-615B-4244-A8A0-54D36080531B}" destId="{D54A186D-4323-45C0-B6E4-0529E33FFB36}" srcOrd="4" destOrd="0" presId="urn:microsoft.com/office/officeart/2009/3/layout/PlusandMinus"/>
    <dgm:cxn modelId="{4D4AAB24-4BE8-4BC5-8973-CF640599988B}" type="presParOf" srcId="{0BF4A5DD-615B-4244-A8A0-54D36080531B}" destId="{837B182D-ABE4-449B-99AE-09894130D3AA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E313C4E-F079-40CE-B885-DD7E24C14BA8}" type="doc">
      <dgm:prSet loTypeId="urn:microsoft.com/office/officeart/2005/8/layout/cycle5" loCatId="cycle" qsTypeId="urn:microsoft.com/office/officeart/2005/8/quickstyle/simple5" qsCatId="simple" csTypeId="urn:microsoft.com/office/officeart/2005/8/colors/accent0_1" csCatId="mainScheme" phldr="1"/>
      <dgm:spPr/>
      <dgm:t>
        <a:bodyPr/>
        <a:lstStyle/>
        <a:p>
          <a:endParaRPr lang="fr-FR"/>
        </a:p>
      </dgm:t>
    </dgm:pt>
    <dgm:pt modelId="{0F91385E-DFE1-4B22-84A6-AC584D1649B1}">
      <dgm:prSet phldrT="[Texte]" custT="1"/>
      <dgm:spPr/>
      <dgm:t>
        <a:bodyPr/>
        <a:lstStyle/>
        <a:p>
          <a:r>
            <a:rPr lang="fr-FR" sz="1600" dirty="0"/>
            <a:t>Création d’une nouvelle partie</a:t>
          </a:r>
        </a:p>
      </dgm:t>
    </dgm:pt>
    <dgm:pt modelId="{9A638056-A9A1-4D4F-B65D-4552339E7D5A}" type="parTrans" cxnId="{F786899E-0BEC-468D-AF39-2EB5C71CC260}">
      <dgm:prSet/>
      <dgm:spPr/>
      <dgm:t>
        <a:bodyPr/>
        <a:lstStyle/>
        <a:p>
          <a:endParaRPr lang="fr-FR" sz="3600"/>
        </a:p>
      </dgm:t>
    </dgm:pt>
    <dgm:pt modelId="{7B7EA7F2-6D47-4AD8-B1E7-A485FD14DC77}" type="sibTrans" cxnId="{F786899E-0BEC-468D-AF39-2EB5C71CC260}">
      <dgm:prSet custT="1"/>
      <dgm:spPr/>
      <dgm:t>
        <a:bodyPr/>
        <a:lstStyle/>
        <a:p>
          <a:endParaRPr lang="fr-FR" sz="1200"/>
        </a:p>
      </dgm:t>
    </dgm:pt>
    <dgm:pt modelId="{0C7B9543-CF37-4417-810D-9D91546769E2}">
      <dgm:prSet phldrT="[Texte]" custT="1"/>
      <dgm:spPr/>
      <dgm:t>
        <a:bodyPr/>
        <a:lstStyle/>
        <a:p>
          <a:r>
            <a:rPr lang="fr-FR" sz="1600" dirty="0"/>
            <a:t>Sélection des coups dans la base de données sinon aléatoire</a:t>
          </a:r>
        </a:p>
      </dgm:t>
    </dgm:pt>
    <dgm:pt modelId="{5642446A-B932-4F27-A3E7-B5F82B3AE13C}" type="parTrans" cxnId="{0CF14D77-0FB6-45A8-9547-03B64C9485A9}">
      <dgm:prSet/>
      <dgm:spPr/>
      <dgm:t>
        <a:bodyPr/>
        <a:lstStyle/>
        <a:p>
          <a:endParaRPr lang="fr-FR" sz="3600"/>
        </a:p>
      </dgm:t>
    </dgm:pt>
    <dgm:pt modelId="{1B5048E5-A5C6-43ED-91DE-5D0587ADE2ED}" type="sibTrans" cxnId="{0CF14D77-0FB6-45A8-9547-03B64C9485A9}">
      <dgm:prSet custT="1"/>
      <dgm:spPr/>
      <dgm:t>
        <a:bodyPr/>
        <a:lstStyle/>
        <a:p>
          <a:endParaRPr lang="fr-FR" sz="1200"/>
        </a:p>
      </dgm:t>
    </dgm:pt>
    <dgm:pt modelId="{B9FEDD50-1AA2-49E1-8217-E1FEBFBAC344}">
      <dgm:prSet phldrT="[Texte]" custT="1"/>
      <dgm:spPr/>
      <dgm:t>
        <a:bodyPr/>
        <a:lstStyle/>
        <a:p>
          <a:r>
            <a:rPr lang="fr-FR" sz="1600" dirty="0"/>
            <a:t>Fin de la partie </a:t>
          </a:r>
        </a:p>
      </dgm:t>
    </dgm:pt>
    <dgm:pt modelId="{796FCB49-FF10-48AF-AE8E-C1A3BDD485DB}" type="parTrans" cxnId="{E896AB68-485D-46FE-8ECB-2802A8DE5666}">
      <dgm:prSet/>
      <dgm:spPr/>
      <dgm:t>
        <a:bodyPr/>
        <a:lstStyle/>
        <a:p>
          <a:endParaRPr lang="fr-FR" sz="3600"/>
        </a:p>
      </dgm:t>
    </dgm:pt>
    <dgm:pt modelId="{DD57C34B-C620-4639-B8FC-D663927FFD1F}" type="sibTrans" cxnId="{E896AB68-485D-46FE-8ECB-2802A8DE5666}">
      <dgm:prSet custT="1"/>
      <dgm:spPr/>
      <dgm:t>
        <a:bodyPr/>
        <a:lstStyle/>
        <a:p>
          <a:endParaRPr lang="fr-FR" sz="1200"/>
        </a:p>
      </dgm:t>
    </dgm:pt>
    <dgm:pt modelId="{EF5AD902-8B64-4959-B345-43937E82F019}">
      <dgm:prSet phldrT="[Texte]" custT="1"/>
      <dgm:spPr/>
      <dgm:t>
        <a:bodyPr/>
        <a:lstStyle/>
        <a:p>
          <a:r>
            <a:rPr lang="fr-FR" sz="1600" dirty="0"/>
            <a:t>Attribution récompense:</a:t>
          </a:r>
        </a:p>
        <a:p>
          <a:r>
            <a:rPr lang="fr-FR" sz="1600" dirty="0"/>
            <a:t>Coups gagnants : 1</a:t>
          </a:r>
        </a:p>
        <a:p>
          <a:r>
            <a:rPr lang="fr-FR" sz="1600" dirty="0"/>
            <a:t>Coups perdants : -1</a:t>
          </a:r>
        </a:p>
      </dgm:t>
    </dgm:pt>
    <dgm:pt modelId="{9283FB67-B2AE-4414-8FA9-862BEC3A9AFD}" type="parTrans" cxnId="{0D2A4B5D-1803-44C7-A3CB-13E4EC880B35}">
      <dgm:prSet/>
      <dgm:spPr/>
      <dgm:t>
        <a:bodyPr/>
        <a:lstStyle/>
        <a:p>
          <a:endParaRPr lang="fr-FR" sz="3600"/>
        </a:p>
      </dgm:t>
    </dgm:pt>
    <dgm:pt modelId="{3B611BD3-2E6B-4949-BFF3-BE2DCADF6333}" type="sibTrans" cxnId="{0D2A4B5D-1803-44C7-A3CB-13E4EC880B35}">
      <dgm:prSet custT="1"/>
      <dgm:spPr/>
      <dgm:t>
        <a:bodyPr/>
        <a:lstStyle/>
        <a:p>
          <a:endParaRPr lang="fr-FR" sz="1200"/>
        </a:p>
      </dgm:t>
    </dgm:pt>
    <dgm:pt modelId="{698D621C-EB99-490E-A6FD-B328CC5256B3}">
      <dgm:prSet phldrT="[Texte]" custT="1"/>
      <dgm:spPr/>
      <dgm:t>
        <a:bodyPr/>
        <a:lstStyle/>
        <a:p>
          <a:r>
            <a:rPr lang="fr-FR" sz="1600" dirty="0"/>
            <a:t>Mise à jour de la base de données</a:t>
          </a:r>
        </a:p>
      </dgm:t>
    </dgm:pt>
    <dgm:pt modelId="{64D78205-1D39-418D-A4D7-E06660A6CB87}" type="parTrans" cxnId="{84F7ECDB-A66C-40EC-9DAA-53BE0BC322E1}">
      <dgm:prSet/>
      <dgm:spPr/>
      <dgm:t>
        <a:bodyPr/>
        <a:lstStyle/>
        <a:p>
          <a:endParaRPr lang="fr-FR" sz="3600"/>
        </a:p>
      </dgm:t>
    </dgm:pt>
    <dgm:pt modelId="{34501E5D-96FF-4D05-8918-D46DFC7E16D8}" type="sibTrans" cxnId="{84F7ECDB-A66C-40EC-9DAA-53BE0BC322E1}">
      <dgm:prSet custT="1"/>
      <dgm:spPr/>
      <dgm:t>
        <a:bodyPr/>
        <a:lstStyle/>
        <a:p>
          <a:endParaRPr lang="fr-FR" sz="1200"/>
        </a:p>
      </dgm:t>
    </dgm:pt>
    <dgm:pt modelId="{F7AF16C3-05A3-437E-AEAB-ACFD1E49D632}" type="pres">
      <dgm:prSet presAssocID="{1E313C4E-F079-40CE-B885-DD7E24C14BA8}" presName="cycle" presStyleCnt="0">
        <dgm:presLayoutVars>
          <dgm:dir/>
          <dgm:resizeHandles val="exact"/>
        </dgm:presLayoutVars>
      </dgm:prSet>
      <dgm:spPr/>
    </dgm:pt>
    <dgm:pt modelId="{5B37089F-C4BC-4948-9094-4A684FC116C2}" type="pres">
      <dgm:prSet presAssocID="{0F91385E-DFE1-4B22-84A6-AC584D1649B1}" presName="node" presStyleLbl="node1" presStyleIdx="0" presStyleCnt="5" custScaleX="131644" custScaleY="112615">
        <dgm:presLayoutVars>
          <dgm:bulletEnabled val="1"/>
        </dgm:presLayoutVars>
      </dgm:prSet>
      <dgm:spPr/>
    </dgm:pt>
    <dgm:pt modelId="{4468A08B-4DB2-45B1-B78E-F712E8BEA16C}" type="pres">
      <dgm:prSet presAssocID="{0F91385E-DFE1-4B22-84A6-AC584D1649B1}" presName="spNode" presStyleCnt="0"/>
      <dgm:spPr/>
    </dgm:pt>
    <dgm:pt modelId="{7976A33F-D54A-488B-820A-554FCF304183}" type="pres">
      <dgm:prSet presAssocID="{7B7EA7F2-6D47-4AD8-B1E7-A485FD14DC77}" presName="sibTrans" presStyleLbl="sibTrans1D1" presStyleIdx="0" presStyleCnt="5"/>
      <dgm:spPr/>
    </dgm:pt>
    <dgm:pt modelId="{6048BC04-B656-4B00-9AEF-99CFBD909046}" type="pres">
      <dgm:prSet presAssocID="{0C7B9543-CF37-4417-810D-9D91546769E2}" presName="node" presStyleLbl="node1" presStyleIdx="1" presStyleCnt="5" custScaleX="131189" custScaleY="141163">
        <dgm:presLayoutVars>
          <dgm:bulletEnabled val="1"/>
        </dgm:presLayoutVars>
      </dgm:prSet>
      <dgm:spPr/>
    </dgm:pt>
    <dgm:pt modelId="{AFA90BDE-C562-441E-862C-AE0BF9E4903E}" type="pres">
      <dgm:prSet presAssocID="{0C7B9543-CF37-4417-810D-9D91546769E2}" presName="spNode" presStyleCnt="0"/>
      <dgm:spPr/>
    </dgm:pt>
    <dgm:pt modelId="{75914B5C-62AF-49D7-B87B-A231D749388D}" type="pres">
      <dgm:prSet presAssocID="{1B5048E5-A5C6-43ED-91DE-5D0587ADE2ED}" presName="sibTrans" presStyleLbl="sibTrans1D1" presStyleIdx="1" presStyleCnt="5"/>
      <dgm:spPr/>
    </dgm:pt>
    <dgm:pt modelId="{FB10592F-A0D2-4060-A424-8A3CB8FBAA3B}" type="pres">
      <dgm:prSet presAssocID="{B9FEDD50-1AA2-49E1-8217-E1FEBFBAC344}" presName="node" presStyleLbl="node1" presStyleIdx="2" presStyleCnt="5" custScaleX="134915" custScaleY="133751" custRadScaleRad="105849" custRadScaleInc="-32341">
        <dgm:presLayoutVars>
          <dgm:bulletEnabled val="1"/>
        </dgm:presLayoutVars>
      </dgm:prSet>
      <dgm:spPr/>
    </dgm:pt>
    <dgm:pt modelId="{1D8A5615-9548-426E-9288-1805850A9506}" type="pres">
      <dgm:prSet presAssocID="{B9FEDD50-1AA2-49E1-8217-E1FEBFBAC344}" presName="spNode" presStyleCnt="0"/>
      <dgm:spPr/>
    </dgm:pt>
    <dgm:pt modelId="{A325D39E-7709-4B02-8B66-59FC7AAD93AE}" type="pres">
      <dgm:prSet presAssocID="{DD57C34B-C620-4639-B8FC-D663927FFD1F}" presName="sibTrans" presStyleLbl="sibTrans1D1" presStyleIdx="2" presStyleCnt="5"/>
      <dgm:spPr/>
    </dgm:pt>
    <dgm:pt modelId="{59F86A4B-7DBA-4565-BDC2-77E5A2B5EBAB}" type="pres">
      <dgm:prSet presAssocID="{EF5AD902-8B64-4959-B345-43937E82F019}" presName="node" presStyleLbl="node1" presStyleIdx="3" presStyleCnt="5" custScaleX="162972" custScaleY="139435">
        <dgm:presLayoutVars>
          <dgm:bulletEnabled val="1"/>
        </dgm:presLayoutVars>
      </dgm:prSet>
      <dgm:spPr/>
    </dgm:pt>
    <dgm:pt modelId="{6DB06E8B-09AF-453D-B49C-E331414FDA6F}" type="pres">
      <dgm:prSet presAssocID="{EF5AD902-8B64-4959-B345-43937E82F019}" presName="spNode" presStyleCnt="0"/>
      <dgm:spPr/>
    </dgm:pt>
    <dgm:pt modelId="{357BDC83-C45C-4179-B74F-C4298AD77881}" type="pres">
      <dgm:prSet presAssocID="{3B611BD3-2E6B-4949-BFF3-BE2DCADF6333}" presName="sibTrans" presStyleLbl="sibTrans1D1" presStyleIdx="3" presStyleCnt="5"/>
      <dgm:spPr/>
    </dgm:pt>
    <dgm:pt modelId="{E3A35ABB-7F7C-4A0C-98DB-5281B69394A3}" type="pres">
      <dgm:prSet presAssocID="{698D621C-EB99-490E-A6FD-B328CC5256B3}" presName="node" presStyleLbl="node1" presStyleIdx="4" presStyleCnt="5" custScaleX="142036" custScaleY="127768">
        <dgm:presLayoutVars>
          <dgm:bulletEnabled val="1"/>
        </dgm:presLayoutVars>
      </dgm:prSet>
      <dgm:spPr/>
    </dgm:pt>
    <dgm:pt modelId="{E09B91BD-DB46-4434-88A8-F9F861EEFF22}" type="pres">
      <dgm:prSet presAssocID="{698D621C-EB99-490E-A6FD-B328CC5256B3}" presName="spNode" presStyleCnt="0"/>
      <dgm:spPr/>
    </dgm:pt>
    <dgm:pt modelId="{94CC7CC5-9E67-4898-AE6E-38BDED2351B6}" type="pres">
      <dgm:prSet presAssocID="{34501E5D-96FF-4D05-8918-D46DFC7E16D8}" presName="sibTrans" presStyleLbl="sibTrans1D1" presStyleIdx="4" presStyleCnt="5"/>
      <dgm:spPr/>
    </dgm:pt>
  </dgm:ptLst>
  <dgm:cxnLst>
    <dgm:cxn modelId="{56256D22-445B-40A8-ACAF-125100A8B898}" type="presOf" srcId="{3B611BD3-2E6B-4949-BFF3-BE2DCADF6333}" destId="{357BDC83-C45C-4179-B74F-C4298AD77881}" srcOrd="0" destOrd="0" presId="urn:microsoft.com/office/officeart/2005/8/layout/cycle5"/>
    <dgm:cxn modelId="{FE2D7226-BE46-40F5-A86B-38313AD67016}" type="presOf" srcId="{1E313C4E-F079-40CE-B885-DD7E24C14BA8}" destId="{F7AF16C3-05A3-437E-AEAB-ACFD1E49D632}" srcOrd="0" destOrd="0" presId="urn:microsoft.com/office/officeart/2005/8/layout/cycle5"/>
    <dgm:cxn modelId="{0D2A4B5D-1803-44C7-A3CB-13E4EC880B35}" srcId="{1E313C4E-F079-40CE-B885-DD7E24C14BA8}" destId="{EF5AD902-8B64-4959-B345-43937E82F019}" srcOrd="3" destOrd="0" parTransId="{9283FB67-B2AE-4414-8FA9-862BEC3A9AFD}" sibTransId="{3B611BD3-2E6B-4949-BFF3-BE2DCADF6333}"/>
    <dgm:cxn modelId="{13A9695E-3DAF-4533-AA34-DD9015E7B85A}" type="presOf" srcId="{B9FEDD50-1AA2-49E1-8217-E1FEBFBAC344}" destId="{FB10592F-A0D2-4060-A424-8A3CB8FBAA3B}" srcOrd="0" destOrd="0" presId="urn:microsoft.com/office/officeart/2005/8/layout/cycle5"/>
    <dgm:cxn modelId="{E896AB68-485D-46FE-8ECB-2802A8DE5666}" srcId="{1E313C4E-F079-40CE-B885-DD7E24C14BA8}" destId="{B9FEDD50-1AA2-49E1-8217-E1FEBFBAC344}" srcOrd="2" destOrd="0" parTransId="{796FCB49-FF10-48AF-AE8E-C1A3BDD485DB}" sibTransId="{DD57C34B-C620-4639-B8FC-D663927FFD1F}"/>
    <dgm:cxn modelId="{0197676C-7391-4DBA-948D-771348677E6F}" type="presOf" srcId="{DD57C34B-C620-4639-B8FC-D663927FFD1F}" destId="{A325D39E-7709-4B02-8B66-59FC7AAD93AE}" srcOrd="0" destOrd="0" presId="urn:microsoft.com/office/officeart/2005/8/layout/cycle5"/>
    <dgm:cxn modelId="{6F251B74-D3E8-4D2C-ACA7-AA498FCD3E26}" type="presOf" srcId="{698D621C-EB99-490E-A6FD-B328CC5256B3}" destId="{E3A35ABB-7F7C-4A0C-98DB-5281B69394A3}" srcOrd="0" destOrd="0" presId="urn:microsoft.com/office/officeart/2005/8/layout/cycle5"/>
    <dgm:cxn modelId="{0CF14D77-0FB6-45A8-9547-03B64C9485A9}" srcId="{1E313C4E-F079-40CE-B885-DD7E24C14BA8}" destId="{0C7B9543-CF37-4417-810D-9D91546769E2}" srcOrd="1" destOrd="0" parTransId="{5642446A-B932-4F27-A3E7-B5F82B3AE13C}" sibTransId="{1B5048E5-A5C6-43ED-91DE-5D0587ADE2ED}"/>
    <dgm:cxn modelId="{F786899E-0BEC-468D-AF39-2EB5C71CC260}" srcId="{1E313C4E-F079-40CE-B885-DD7E24C14BA8}" destId="{0F91385E-DFE1-4B22-84A6-AC584D1649B1}" srcOrd="0" destOrd="0" parTransId="{9A638056-A9A1-4D4F-B65D-4552339E7D5A}" sibTransId="{7B7EA7F2-6D47-4AD8-B1E7-A485FD14DC77}"/>
    <dgm:cxn modelId="{D537E9AB-9C21-4F25-A49A-A95797E1C321}" type="presOf" srcId="{0C7B9543-CF37-4417-810D-9D91546769E2}" destId="{6048BC04-B656-4B00-9AEF-99CFBD909046}" srcOrd="0" destOrd="0" presId="urn:microsoft.com/office/officeart/2005/8/layout/cycle5"/>
    <dgm:cxn modelId="{734A53B4-13E5-4F44-B76E-47F9FFC8127F}" type="presOf" srcId="{34501E5D-96FF-4D05-8918-D46DFC7E16D8}" destId="{94CC7CC5-9E67-4898-AE6E-38BDED2351B6}" srcOrd="0" destOrd="0" presId="urn:microsoft.com/office/officeart/2005/8/layout/cycle5"/>
    <dgm:cxn modelId="{68C4A2B7-6174-4F51-8F38-A7BF3A4D5489}" type="presOf" srcId="{7B7EA7F2-6D47-4AD8-B1E7-A485FD14DC77}" destId="{7976A33F-D54A-488B-820A-554FCF304183}" srcOrd="0" destOrd="0" presId="urn:microsoft.com/office/officeart/2005/8/layout/cycle5"/>
    <dgm:cxn modelId="{134F49CF-5F06-4374-8C93-F3F2B9E8A7FF}" type="presOf" srcId="{EF5AD902-8B64-4959-B345-43937E82F019}" destId="{59F86A4B-7DBA-4565-BDC2-77E5A2B5EBAB}" srcOrd="0" destOrd="0" presId="urn:microsoft.com/office/officeart/2005/8/layout/cycle5"/>
    <dgm:cxn modelId="{C57B39D8-FBCE-4DF3-A072-D63757C856D6}" type="presOf" srcId="{1B5048E5-A5C6-43ED-91DE-5D0587ADE2ED}" destId="{75914B5C-62AF-49D7-B87B-A231D749388D}" srcOrd="0" destOrd="0" presId="urn:microsoft.com/office/officeart/2005/8/layout/cycle5"/>
    <dgm:cxn modelId="{84F7ECDB-A66C-40EC-9DAA-53BE0BC322E1}" srcId="{1E313C4E-F079-40CE-B885-DD7E24C14BA8}" destId="{698D621C-EB99-490E-A6FD-B328CC5256B3}" srcOrd="4" destOrd="0" parTransId="{64D78205-1D39-418D-A4D7-E06660A6CB87}" sibTransId="{34501E5D-96FF-4D05-8918-D46DFC7E16D8}"/>
    <dgm:cxn modelId="{097CAAF7-4CA0-444D-877E-7318797780A1}" type="presOf" srcId="{0F91385E-DFE1-4B22-84A6-AC584D1649B1}" destId="{5B37089F-C4BC-4948-9094-4A684FC116C2}" srcOrd="0" destOrd="0" presId="urn:microsoft.com/office/officeart/2005/8/layout/cycle5"/>
    <dgm:cxn modelId="{E7A34027-9F5D-4D2F-B3F9-ADD005F21F89}" type="presParOf" srcId="{F7AF16C3-05A3-437E-AEAB-ACFD1E49D632}" destId="{5B37089F-C4BC-4948-9094-4A684FC116C2}" srcOrd="0" destOrd="0" presId="urn:microsoft.com/office/officeart/2005/8/layout/cycle5"/>
    <dgm:cxn modelId="{4E61B07A-F836-426F-BDEB-0A343399B701}" type="presParOf" srcId="{F7AF16C3-05A3-437E-AEAB-ACFD1E49D632}" destId="{4468A08B-4DB2-45B1-B78E-F712E8BEA16C}" srcOrd="1" destOrd="0" presId="urn:microsoft.com/office/officeart/2005/8/layout/cycle5"/>
    <dgm:cxn modelId="{664BE6FF-E53D-4B65-8E4D-0C036B65B758}" type="presParOf" srcId="{F7AF16C3-05A3-437E-AEAB-ACFD1E49D632}" destId="{7976A33F-D54A-488B-820A-554FCF304183}" srcOrd="2" destOrd="0" presId="urn:microsoft.com/office/officeart/2005/8/layout/cycle5"/>
    <dgm:cxn modelId="{4E9ED033-A5C0-469B-95D0-6A17B6A962CF}" type="presParOf" srcId="{F7AF16C3-05A3-437E-AEAB-ACFD1E49D632}" destId="{6048BC04-B656-4B00-9AEF-99CFBD909046}" srcOrd="3" destOrd="0" presId="urn:microsoft.com/office/officeart/2005/8/layout/cycle5"/>
    <dgm:cxn modelId="{A5E5A3F2-8E87-49B8-897A-EB06BB215EC7}" type="presParOf" srcId="{F7AF16C3-05A3-437E-AEAB-ACFD1E49D632}" destId="{AFA90BDE-C562-441E-862C-AE0BF9E4903E}" srcOrd="4" destOrd="0" presId="urn:microsoft.com/office/officeart/2005/8/layout/cycle5"/>
    <dgm:cxn modelId="{1BA047CE-7C01-4C52-A2C2-A12F55E5569C}" type="presParOf" srcId="{F7AF16C3-05A3-437E-AEAB-ACFD1E49D632}" destId="{75914B5C-62AF-49D7-B87B-A231D749388D}" srcOrd="5" destOrd="0" presId="urn:microsoft.com/office/officeart/2005/8/layout/cycle5"/>
    <dgm:cxn modelId="{B733124F-3433-48BB-BA05-BCEDEA4E2CF5}" type="presParOf" srcId="{F7AF16C3-05A3-437E-AEAB-ACFD1E49D632}" destId="{FB10592F-A0D2-4060-A424-8A3CB8FBAA3B}" srcOrd="6" destOrd="0" presId="urn:microsoft.com/office/officeart/2005/8/layout/cycle5"/>
    <dgm:cxn modelId="{607B923A-8358-43A6-B142-8D1E4D82E611}" type="presParOf" srcId="{F7AF16C3-05A3-437E-AEAB-ACFD1E49D632}" destId="{1D8A5615-9548-426E-9288-1805850A9506}" srcOrd="7" destOrd="0" presId="urn:microsoft.com/office/officeart/2005/8/layout/cycle5"/>
    <dgm:cxn modelId="{78B490C5-9D88-42E2-BB7C-E1D7C7C2F97D}" type="presParOf" srcId="{F7AF16C3-05A3-437E-AEAB-ACFD1E49D632}" destId="{A325D39E-7709-4B02-8B66-59FC7AAD93AE}" srcOrd="8" destOrd="0" presId="urn:microsoft.com/office/officeart/2005/8/layout/cycle5"/>
    <dgm:cxn modelId="{4F95D04A-7F7C-4344-907B-4FDA6B157A6C}" type="presParOf" srcId="{F7AF16C3-05A3-437E-AEAB-ACFD1E49D632}" destId="{59F86A4B-7DBA-4565-BDC2-77E5A2B5EBAB}" srcOrd="9" destOrd="0" presId="urn:microsoft.com/office/officeart/2005/8/layout/cycle5"/>
    <dgm:cxn modelId="{446D1FCE-1153-49C2-9183-A12F977047A1}" type="presParOf" srcId="{F7AF16C3-05A3-437E-AEAB-ACFD1E49D632}" destId="{6DB06E8B-09AF-453D-B49C-E331414FDA6F}" srcOrd="10" destOrd="0" presId="urn:microsoft.com/office/officeart/2005/8/layout/cycle5"/>
    <dgm:cxn modelId="{A0AF4DA7-7318-4078-B109-9DF0DB3B60F9}" type="presParOf" srcId="{F7AF16C3-05A3-437E-AEAB-ACFD1E49D632}" destId="{357BDC83-C45C-4179-B74F-C4298AD77881}" srcOrd="11" destOrd="0" presId="urn:microsoft.com/office/officeart/2005/8/layout/cycle5"/>
    <dgm:cxn modelId="{7044FC3E-C37A-413D-8CB9-4F7D81908C9D}" type="presParOf" srcId="{F7AF16C3-05A3-437E-AEAB-ACFD1E49D632}" destId="{E3A35ABB-7F7C-4A0C-98DB-5281B69394A3}" srcOrd="12" destOrd="0" presId="urn:microsoft.com/office/officeart/2005/8/layout/cycle5"/>
    <dgm:cxn modelId="{EE58AB8A-BBC6-4F78-AEB1-B92F37662B90}" type="presParOf" srcId="{F7AF16C3-05A3-437E-AEAB-ACFD1E49D632}" destId="{E09B91BD-DB46-4434-88A8-F9F861EEFF22}" srcOrd="13" destOrd="0" presId="urn:microsoft.com/office/officeart/2005/8/layout/cycle5"/>
    <dgm:cxn modelId="{6F487C9B-0E41-4446-A666-02FE77031275}" type="presParOf" srcId="{F7AF16C3-05A3-437E-AEAB-ACFD1E49D632}" destId="{94CC7CC5-9E67-4898-AE6E-38BDED2351B6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7089F-C4BC-4948-9094-4A684FC116C2}">
      <dsp:nvSpPr>
        <dsp:cNvPr id="0" name=""/>
        <dsp:cNvSpPr/>
      </dsp:nvSpPr>
      <dsp:spPr>
        <a:xfrm>
          <a:off x="2907481" y="2895"/>
          <a:ext cx="1630516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Simulation parties</a:t>
          </a:r>
        </a:p>
      </dsp:txBody>
      <dsp:txXfrm>
        <a:off x="2959218" y="54632"/>
        <a:ext cx="1527042" cy="956361"/>
      </dsp:txXfrm>
    </dsp:sp>
    <dsp:sp modelId="{7976A33F-D54A-488B-820A-554FCF304183}">
      <dsp:nvSpPr>
        <dsp:cNvPr id="0" name=""/>
        <dsp:cNvSpPr/>
      </dsp:nvSpPr>
      <dsp:spPr>
        <a:xfrm>
          <a:off x="1606598" y="532813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3149516" y="269471"/>
              </a:moveTo>
              <a:arcTo wR="2116141" hR="2116141" stAng="17953853" swAng="121087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BC04-B656-4B00-9AEF-99CFBD909046}">
      <dsp:nvSpPr>
        <dsp:cNvPr id="0" name=""/>
        <dsp:cNvSpPr/>
      </dsp:nvSpPr>
      <dsp:spPr>
        <a:xfrm>
          <a:off x="4920051" y="1465113"/>
          <a:ext cx="1630516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Base d’entrainement</a:t>
          </a:r>
        </a:p>
      </dsp:txBody>
      <dsp:txXfrm>
        <a:off x="4971788" y="1516850"/>
        <a:ext cx="1527042" cy="956361"/>
      </dsp:txXfrm>
    </dsp:sp>
    <dsp:sp modelId="{75914B5C-62AF-49D7-B87B-A231D749388D}">
      <dsp:nvSpPr>
        <dsp:cNvPr id="0" name=""/>
        <dsp:cNvSpPr/>
      </dsp:nvSpPr>
      <dsp:spPr>
        <a:xfrm>
          <a:off x="1632059" y="758521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4229577" y="2009181"/>
              </a:moveTo>
              <a:arcTo wR="2116141" hR="2116141" stAng="21426167" swAng="121936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0592F-A0D2-4060-A424-8A3CB8FBAA3B}">
      <dsp:nvSpPr>
        <dsp:cNvPr id="0" name=""/>
        <dsp:cNvSpPr/>
      </dsp:nvSpPr>
      <dsp:spPr>
        <a:xfrm>
          <a:off x="4335753" y="3736749"/>
          <a:ext cx="1872501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IA essaie de jouer (grâce au données de la BD)</a:t>
          </a:r>
        </a:p>
      </dsp:txBody>
      <dsp:txXfrm>
        <a:off x="4387490" y="3788486"/>
        <a:ext cx="1769027" cy="956361"/>
      </dsp:txXfrm>
    </dsp:sp>
    <dsp:sp modelId="{A325D39E-7709-4B02-8B66-59FC7AAD93AE}">
      <dsp:nvSpPr>
        <dsp:cNvPr id="0" name=""/>
        <dsp:cNvSpPr/>
      </dsp:nvSpPr>
      <dsp:spPr>
        <a:xfrm>
          <a:off x="1854986" y="600164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2292558" y="4224915"/>
              </a:moveTo>
              <a:arcTo wR="2116141" hR="2116141" stAng="5113071" swAng="1059507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86A4B-7DBA-4565-BDC2-77E5A2B5EBAB}">
      <dsp:nvSpPr>
        <dsp:cNvPr id="0" name=""/>
        <dsp:cNvSpPr/>
      </dsp:nvSpPr>
      <dsp:spPr>
        <a:xfrm>
          <a:off x="1663645" y="3831030"/>
          <a:ext cx="1630516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Résultat de la partie</a:t>
          </a:r>
        </a:p>
      </dsp:txBody>
      <dsp:txXfrm>
        <a:off x="1715382" y="3882767"/>
        <a:ext cx="1527042" cy="956361"/>
      </dsp:txXfrm>
    </dsp:sp>
    <dsp:sp modelId="{357BDC83-C45C-4179-B74F-C4298AD77881}">
      <dsp:nvSpPr>
        <dsp:cNvPr id="0" name=""/>
        <dsp:cNvSpPr/>
      </dsp:nvSpPr>
      <dsp:spPr>
        <a:xfrm>
          <a:off x="1606598" y="532813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224424" y="3064539"/>
              </a:moveTo>
              <a:arcTo wR="2116141" hR="2116141" stAng="9202406" swAng="135921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5ABB-7F7C-4A0C-98DB-5281B69394A3}">
      <dsp:nvSpPr>
        <dsp:cNvPr id="0" name=""/>
        <dsp:cNvSpPr/>
      </dsp:nvSpPr>
      <dsp:spPr>
        <a:xfrm>
          <a:off x="894911" y="1465113"/>
          <a:ext cx="1630516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à jour de la base de données</a:t>
          </a:r>
        </a:p>
      </dsp:txBody>
      <dsp:txXfrm>
        <a:off x="946648" y="1516850"/>
        <a:ext cx="1527042" cy="956361"/>
      </dsp:txXfrm>
    </dsp:sp>
    <dsp:sp modelId="{94CC7CC5-9E67-4898-AE6E-38BDED2351B6}">
      <dsp:nvSpPr>
        <dsp:cNvPr id="0" name=""/>
        <dsp:cNvSpPr/>
      </dsp:nvSpPr>
      <dsp:spPr>
        <a:xfrm>
          <a:off x="1606598" y="532813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509124" y="739351"/>
              </a:moveTo>
              <a:arcTo wR="2116141" hR="2116141" stAng="13235271" swAng="121087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7089F-C4BC-4948-9094-4A684FC116C2}">
      <dsp:nvSpPr>
        <dsp:cNvPr id="0" name=""/>
        <dsp:cNvSpPr/>
      </dsp:nvSpPr>
      <dsp:spPr>
        <a:xfrm>
          <a:off x="2907481" y="2895"/>
          <a:ext cx="1630516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Simulation d’une partie</a:t>
          </a:r>
        </a:p>
      </dsp:txBody>
      <dsp:txXfrm>
        <a:off x="2959218" y="54632"/>
        <a:ext cx="1527042" cy="956361"/>
      </dsp:txXfrm>
    </dsp:sp>
    <dsp:sp modelId="{7976A33F-D54A-488B-820A-554FCF304183}">
      <dsp:nvSpPr>
        <dsp:cNvPr id="0" name=""/>
        <dsp:cNvSpPr/>
      </dsp:nvSpPr>
      <dsp:spPr>
        <a:xfrm>
          <a:off x="1606598" y="532813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3149516" y="269471"/>
              </a:moveTo>
              <a:arcTo wR="2116141" hR="2116141" stAng="17953853" swAng="121087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BC04-B656-4B00-9AEF-99CFBD909046}">
      <dsp:nvSpPr>
        <dsp:cNvPr id="0" name=""/>
        <dsp:cNvSpPr/>
      </dsp:nvSpPr>
      <dsp:spPr>
        <a:xfrm>
          <a:off x="4920051" y="1465113"/>
          <a:ext cx="1630516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Base d’entrainement</a:t>
          </a:r>
        </a:p>
      </dsp:txBody>
      <dsp:txXfrm>
        <a:off x="4971788" y="1516850"/>
        <a:ext cx="1527042" cy="956361"/>
      </dsp:txXfrm>
    </dsp:sp>
    <dsp:sp modelId="{75914B5C-62AF-49D7-B87B-A231D749388D}">
      <dsp:nvSpPr>
        <dsp:cNvPr id="0" name=""/>
        <dsp:cNvSpPr/>
      </dsp:nvSpPr>
      <dsp:spPr>
        <a:xfrm>
          <a:off x="1632059" y="758521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4229577" y="2009181"/>
              </a:moveTo>
              <a:arcTo wR="2116141" hR="2116141" stAng="21426167" swAng="1219369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0592F-A0D2-4060-A424-8A3CB8FBAA3B}">
      <dsp:nvSpPr>
        <dsp:cNvPr id="0" name=""/>
        <dsp:cNvSpPr/>
      </dsp:nvSpPr>
      <dsp:spPr>
        <a:xfrm>
          <a:off x="4335753" y="3736749"/>
          <a:ext cx="1872501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Choix des coups grâce aux données connus</a:t>
          </a:r>
        </a:p>
      </dsp:txBody>
      <dsp:txXfrm>
        <a:off x="4387490" y="3788486"/>
        <a:ext cx="1769027" cy="956361"/>
      </dsp:txXfrm>
    </dsp:sp>
    <dsp:sp modelId="{A325D39E-7709-4B02-8B66-59FC7AAD93AE}">
      <dsp:nvSpPr>
        <dsp:cNvPr id="0" name=""/>
        <dsp:cNvSpPr/>
      </dsp:nvSpPr>
      <dsp:spPr>
        <a:xfrm>
          <a:off x="1854986" y="600164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2292558" y="4224915"/>
              </a:moveTo>
              <a:arcTo wR="2116141" hR="2116141" stAng="5113071" swAng="1059507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86A4B-7DBA-4565-BDC2-77E5A2B5EBAB}">
      <dsp:nvSpPr>
        <dsp:cNvPr id="0" name=""/>
        <dsp:cNvSpPr/>
      </dsp:nvSpPr>
      <dsp:spPr>
        <a:xfrm>
          <a:off x="1663645" y="3831030"/>
          <a:ext cx="1630516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Résultat de la partie</a:t>
          </a:r>
        </a:p>
      </dsp:txBody>
      <dsp:txXfrm>
        <a:off x="1715382" y="3882767"/>
        <a:ext cx="1527042" cy="956361"/>
      </dsp:txXfrm>
    </dsp:sp>
    <dsp:sp modelId="{357BDC83-C45C-4179-B74F-C4298AD77881}">
      <dsp:nvSpPr>
        <dsp:cNvPr id="0" name=""/>
        <dsp:cNvSpPr/>
      </dsp:nvSpPr>
      <dsp:spPr>
        <a:xfrm>
          <a:off x="1606598" y="532813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224424" y="3064539"/>
              </a:moveTo>
              <a:arcTo wR="2116141" hR="2116141" stAng="9202406" swAng="1359213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5ABB-7F7C-4A0C-98DB-5281B69394A3}">
      <dsp:nvSpPr>
        <dsp:cNvPr id="0" name=""/>
        <dsp:cNvSpPr/>
      </dsp:nvSpPr>
      <dsp:spPr>
        <a:xfrm>
          <a:off x="894911" y="1465113"/>
          <a:ext cx="1630516" cy="105983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à jour de la base de données en fonction du résultat</a:t>
          </a:r>
        </a:p>
      </dsp:txBody>
      <dsp:txXfrm>
        <a:off x="946648" y="1516850"/>
        <a:ext cx="1527042" cy="956361"/>
      </dsp:txXfrm>
    </dsp:sp>
    <dsp:sp modelId="{94CC7CC5-9E67-4898-AE6E-38BDED2351B6}">
      <dsp:nvSpPr>
        <dsp:cNvPr id="0" name=""/>
        <dsp:cNvSpPr/>
      </dsp:nvSpPr>
      <dsp:spPr>
        <a:xfrm>
          <a:off x="1606598" y="532813"/>
          <a:ext cx="4232282" cy="4232282"/>
        </a:xfrm>
        <a:custGeom>
          <a:avLst/>
          <a:gdLst/>
          <a:ahLst/>
          <a:cxnLst/>
          <a:rect l="0" t="0" r="0" b="0"/>
          <a:pathLst>
            <a:path>
              <a:moveTo>
                <a:pt x="509124" y="739351"/>
              </a:moveTo>
              <a:arcTo wR="2116141" hR="2116141" stAng="13235271" swAng="1210876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B9374-F0E0-4918-A5C3-553BC7ADBA05}">
      <dsp:nvSpPr>
        <dsp:cNvPr id="0" name=""/>
        <dsp:cNvSpPr/>
      </dsp:nvSpPr>
      <dsp:spPr>
        <a:xfrm>
          <a:off x="670046" y="1017199"/>
          <a:ext cx="6940422" cy="3586768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4C231-854B-435F-AC40-FB95BD4675A2}">
      <dsp:nvSpPr>
        <dsp:cNvPr id="0" name=""/>
        <dsp:cNvSpPr/>
      </dsp:nvSpPr>
      <dsp:spPr>
        <a:xfrm>
          <a:off x="877461" y="1436676"/>
          <a:ext cx="3222908" cy="306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Automatique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Autonome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Rapidité d’utilisation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Adaptatif au fil du temps</a:t>
          </a:r>
        </a:p>
      </dsp:txBody>
      <dsp:txXfrm>
        <a:off x="877461" y="1436676"/>
        <a:ext cx="3222908" cy="3068436"/>
      </dsp:txXfrm>
    </dsp:sp>
    <dsp:sp modelId="{8EE78350-956F-48BE-AE9E-126448FB10AD}">
      <dsp:nvSpPr>
        <dsp:cNvPr id="0" name=""/>
        <dsp:cNvSpPr/>
      </dsp:nvSpPr>
      <dsp:spPr>
        <a:xfrm>
          <a:off x="4172168" y="1436676"/>
          <a:ext cx="3222908" cy="306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Apprentissage long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Données erronées</a:t>
          </a:r>
        </a:p>
      </dsp:txBody>
      <dsp:txXfrm>
        <a:off x="4172168" y="1436676"/>
        <a:ext cx="3222908" cy="3068436"/>
      </dsp:txXfrm>
    </dsp:sp>
    <dsp:sp modelId="{C2AAA26D-3DF3-411D-BB19-414008AD59A7}">
      <dsp:nvSpPr>
        <dsp:cNvPr id="0" name=""/>
        <dsp:cNvSpPr/>
      </dsp:nvSpPr>
      <dsp:spPr>
        <a:xfrm>
          <a:off x="367027" y="714364"/>
          <a:ext cx="526263" cy="526263"/>
        </a:xfrm>
        <a:prstGeom prst="plus">
          <a:avLst>
            <a:gd name="adj" fmla="val 32810"/>
          </a:avLst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A186D-4323-45C0-B6E4-0529E33FFB36}">
      <dsp:nvSpPr>
        <dsp:cNvPr id="0" name=""/>
        <dsp:cNvSpPr/>
      </dsp:nvSpPr>
      <dsp:spPr>
        <a:xfrm>
          <a:off x="7043716" y="920958"/>
          <a:ext cx="495306" cy="169737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B182D-ABE4-449B-99AE-09894130D3AA}">
      <dsp:nvSpPr>
        <dsp:cNvPr id="0" name=""/>
        <dsp:cNvSpPr/>
      </dsp:nvSpPr>
      <dsp:spPr>
        <a:xfrm>
          <a:off x="4140258" y="1443237"/>
          <a:ext cx="797" cy="2930651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7089F-C4BC-4948-9094-4A684FC116C2}">
      <dsp:nvSpPr>
        <dsp:cNvPr id="0" name=""/>
        <dsp:cNvSpPr/>
      </dsp:nvSpPr>
      <dsp:spPr>
        <a:xfrm>
          <a:off x="2235910" y="-83062"/>
          <a:ext cx="1781676" cy="99068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Création d’une nouvelle partie</a:t>
          </a:r>
        </a:p>
      </dsp:txBody>
      <dsp:txXfrm>
        <a:off x="2284271" y="-34701"/>
        <a:ext cx="1684954" cy="893966"/>
      </dsp:txXfrm>
    </dsp:sp>
    <dsp:sp modelId="{7976A33F-D54A-488B-820A-554FCF304183}">
      <dsp:nvSpPr>
        <dsp:cNvPr id="0" name=""/>
        <dsp:cNvSpPr/>
      </dsp:nvSpPr>
      <dsp:spPr>
        <a:xfrm>
          <a:off x="1370252" y="412281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2740419" y="301445"/>
              </a:moveTo>
              <a:arcTo wR="1756496" hR="1756496" stAng="18244023" swAng="6509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BC04-B656-4B00-9AEF-99CFBD909046}">
      <dsp:nvSpPr>
        <dsp:cNvPr id="0" name=""/>
        <dsp:cNvSpPr/>
      </dsp:nvSpPr>
      <dsp:spPr>
        <a:xfrm>
          <a:off x="3909516" y="1005075"/>
          <a:ext cx="1775518" cy="124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Sélection des coups dans la base de données sinon aléatoire</a:t>
          </a:r>
        </a:p>
      </dsp:txBody>
      <dsp:txXfrm>
        <a:off x="3970137" y="1065696"/>
        <a:ext cx="1654276" cy="1120587"/>
      </dsp:txXfrm>
    </dsp:sp>
    <dsp:sp modelId="{75914B5C-62AF-49D7-B87B-A231D749388D}">
      <dsp:nvSpPr>
        <dsp:cNvPr id="0" name=""/>
        <dsp:cNvSpPr/>
      </dsp:nvSpPr>
      <dsp:spPr>
        <a:xfrm>
          <a:off x="1379626" y="687670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3511899" y="1694552"/>
              </a:moveTo>
              <a:arcTo wR="1756496" hR="1756496" stAng="21478742" swAng="80529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0592F-A0D2-4060-A424-8A3CB8FBAA3B}">
      <dsp:nvSpPr>
        <dsp:cNvPr id="0" name=""/>
        <dsp:cNvSpPr/>
      </dsp:nvSpPr>
      <dsp:spPr>
        <a:xfrm>
          <a:off x="3499737" y="2923242"/>
          <a:ext cx="1825946" cy="1176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Fin de la partie </a:t>
          </a:r>
        </a:p>
      </dsp:txBody>
      <dsp:txXfrm>
        <a:off x="3557175" y="2980680"/>
        <a:ext cx="1711070" cy="1061749"/>
      </dsp:txXfrm>
    </dsp:sp>
    <dsp:sp modelId="{A325D39E-7709-4B02-8B66-59FC7AAD93AE}">
      <dsp:nvSpPr>
        <dsp:cNvPr id="0" name=""/>
        <dsp:cNvSpPr/>
      </dsp:nvSpPr>
      <dsp:spPr>
        <a:xfrm>
          <a:off x="1966691" y="491492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1471744" y="3489757"/>
              </a:moveTo>
              <a:arcTo wR="1756496" hR="1756496" stAng="5959775" swAng="36456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86A4B-7DBA-4565-BDC2-77E5A2B5EBAB}">
      <dsp:nvSpPr>
        <dsp:cNvPr id="0" name=""/>
        <dsp:cNvSpPr/>
      </dsp:nvSpPr>
      <dsp:spPr>
        <a:xfrm>
          <a:off x="991471" y="2976498"/>
          <a:ext cx="2205670" cy="122662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Attribution récompense: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Coups gagnants : 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Coups perdants : -1</a:t>
          </a:r>
        </a:p>
      </dsp:txBody>
      <dsp:txXfrm>
        <a:off x="1051350" y="3036377"/>
        <a:ext cx="2085912" cy="1106870"/>
      </dsp:txXfrm>
    </dsp:sp>
    <dsp:sp modelId="{357BDC83-C45C-4179-B74F-C4298AD77881}">
      <dsp:nvSpPr>
        <dsp:cNvPr id="0" name=""/>
        <dsp:cNvSpPr/>
      </dsp:nvSpPr>
      <dsp:spPr>
        <a:xfrm>
          <a:off x="1370252" y="412281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128771" y="2416639"/>
              </a:moveTo>
              <a:arcTo wR="1756496" hR="1756496" stAng="9475463" swAng="96884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5ABB-7F7C-4A0C-98DB-5281B69394A3}">
      <dsp:nvSpPr>
        <dsp:cNvPr id="0" name=""/>
        <dsp:cNvSpPr/>
      </dsp:nvSpPr>
      <dsp:spPr>
        <a:xfrm>
          <a:off x="495060" y="1063994"/>
          <a:ext cx="1922322" cy="112399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à jour de la base de données</a:t>
          </a:r>
        </a:p>
      </dsp:txBody>
      <dsp:txXfrm>
        <a:off x="549929" y="1118863"/>
        <a:ext cx="1812584" cy="1014253"/>
      </dsp:txXfrm>
    </dsp:sp>
    <dsp:sp modelId="{94CC7CC5-9E67-4898-AE6E-38BDED2351B6}">
      <dsp:nvSpPr>
        <dsp:cNvPr id="0" name=""/>
        <dsp:cNvSpPr/>
      </dsp:nvSpPr>
      <dsp:spPr>
        <a:xfrm>
          <a:off x="1370252" y="412281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473178" y="557173"/>
              </a:moveTo>
              <a:arcTo wR="1756496" hR="1756496" stAng="13383736" swAng="742457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AB9374-F0E0-4918-A5C3-553BC7ADBA05}">
      <dsp:nvSpPr>
        <dsp:cNvPr id="0" name=""/>
        <dsp:cNvSpPr/>
      </dsp:nvSpPr>
      <dsp:spPr>
        <a:xfrm>
          <a:off x="670046" y="1017199"/>
          <a:ext cx="6940422" cy="3586768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4C231-854B-435F-AC40-FB95BD4675A2}">
      <dsp:nvSpPr>
        <dsp:cNvPr id="0" name=""/>
        <dsp:cNvSpPr/>
      </dsp:nvSpPr>
      <dsp:spPr>
        <a:xfrm>
          <a:off x="877461" y="1436676"/>
          <a:ext cx="3222908" cy="306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Automatique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Autonome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Rapidité d’utilisation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Adaptatif au fil du temps</a:t>
          </a:r>
        </a:p>
      </dsp:txBody>
      <dsp:txXfrm>
        <a:off x="877461" y="1436676"/>
        <a:ext cx="3222908" cy="3068436"/>
      </dsp:txXfrm>
    </dsp:sp>
    <dsp:sp modelId="{8EE78350-956F-48BE-AE9E-126448FB10AD}">
      <dsp:nvSpPr>
        <dsp:cNvPr id="0" name=""/>
        <dsp:cNvSpPr/>
      </dsp:nvSpPr>
      <dsp:spPr>
        <a:xfrm>
          <a:off x="4172168" y="1436676"/>
          <a:ext cx="3222908" cy="30684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Apprentissage long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kern="1200" dirty="0">
              <a:latin typeface="Arial" panose="020B0604020202020204" pitchFamily="34" charset="0"/>
              <a:cs typeface="Arial" panose="020B0604020202020204" pitchFamily="34" charset="0"/>
            </a:rPr>
            <a:t>- Données erronées</a:t>
          </a:r>
        </a:p>
      </dsp:txBody>
      <dsp:txXfrm>
        <a:off x="4172168" y="1436676"/>
        <a:ext cx="3222908" cy="3068436"/>
      </dsp:txXfrm>
    </dsp:sp>
    <dsp:sp modelId="{C2AAA26D-3DF3-411D-BB19-414008AD59A7}">
      <dsp:nvSpPr>
        <dsp:cNvPr id="0" name=""/>
        <dsp:cNvSpPr/>
      </dsp:nvSpPr>
      <dsp:spPr>
        <a:xfrm>
          <a:off x="367027" y="714364"/>
          <a:ext cx="526263" cy="526263"/>
        </a:xfrm>
        <a:prstGeom prst="plus">
          <a:avLst>
            <a:gd name="adj" fmla="val 32810"/>
          </a:avLst>
        </a:prstGeom>
        <a:solidFill>
          <a:schemeClr val="accent6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A186D-4323-45C0-B6E4-0529E33FFB36}">
      <dsp:nvSpPr>
        <dsp:cNvPr id="0" name=""/>
        <dsp:cNvSpPr/>
      </dsp:nvSpPr>
      <dsp:spPr>
        <a:xfrm>
          <a:off x="7043716" y="920958"/>
          <a:ext cx="495306" cy="169737"/>
        </a:xfrm>
        <a:prstGeom prst="rect">
          <a:avLst/>
        </a:prstGeom>
        <a:solidFill>
          <a:srgbClr val="FF0000"/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B182D-ABE4-449B-99AE-09894130D3AA}">
      <dsp:nvSpPr>
        <dsp:cNvPr id="0" name=""/>
        <dsp:cNvSpPr/>
      </dsp:nvSpPr>
      <dsp:spPr>
        <a:xfrm>
          <a:off x="4140258" y="1443237"/>
          <a:ext cx="797" cy="2930651"/>
        </a:xfrm>
        <a:prstGeom prst="line">
          <a:avLst/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37089F-C4BC-4948-9094-4A684FC116C2}">
      <dsp:nvSpPr>
        <dsp:cNvPr id="0" name=""/>
        <dsp:cNvSpPr/>
      </dsp:nvSpPr>
      <dsp:spPr>
        <a:xfrm>
          <a:off x="2235910" y="-83062"/>
          <a:ext cx="1781676" cy="99068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Création d’une nouvelle partie</a:t>
          </a:r>
        </a:p>
      </dsp:txBody>
      <dsp:txXfrm>
        <a:off x="2284271" y="-34701"/>
        <a:ext cx="1684954" cy="893966"/>
      </dsp:txXfrm>
    </dsp:sp>
    <dsp:sp modelId="{7976A33F-D54A-488B-820A-554FCF304183}">
      <dsp:nvSpPr>
        <dsp:cNvPr id="0" name=""/>
        <dsp:cNvSpPr/>
      </dsp:nvSpPr>
      <dsp:spPr>
        <a:xfrm>
          <a:off x="1370252" y="412281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2740419" y="301445"/>
              </a:moveTo>
              <a:arcTo wR="1756496" hR="1756496" stAng="18244023" swAng="650965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8BC04-B656-4B00-9AEF-99CFBD909046}">
      <dsp:nvSpPr>
        <dsp:cNvPr id="0" name=""/>
        <dsp:cNvSpPr/>
      </dsp:nvSpPr>
      <dsp:spPr>
        <a:xfrm>
          <a:off x="3909516" y="1005075"/>
          <a:ext cx="1775518" cy="1241829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Sélection des coups dans la base de données sinon aléatoire</a:t>
          </a:r>
        </a:p>
      </dsp:txBody>
      <dsp:txXfrm>
        <a:off x="3970137" y="1065696"/>
        <a:ext cx="1654276" cy="1120587"/>
      </dsp:txXfrm>
    </dsp:sp>
    <dsp:sp modelId="{75914B5C-62AF-49D7-B87B-A231D749388D}">
      <dsp:nvSpPr>
        <dsp:cNvPr id="0" name=""/>
        <dsp:cNvSpPr/>
      </dsp:nvSpPr>
      <dsp:spPr>
        <a:xfrm>
          <a:off x="1379626" y="687670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3511899" y="1694552"/>
              </a:moveTo>
              <a:arcTo wR="1756496" hR="1756496" stAng="21478742" swAng="80529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10592F-A0D2-4060-A424-8A3CB8FBAA3B}">
      <dsp:nvSpPr>
        <dsp:cNvPr id="0" name=""/>
        <dsp:cNvSpPr/>
      </dsp:nvSpPr>
      <dsp:spPr>
        <a:xfrm>
          <a:off x="3499737" y="2923242"/>
          <a:ext cx="1825946" cy="1176625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Fin de la partie </a:t>
          </a:r>
        </a:p>
      </dsp:txBody>
      <dsp:txXfrm>
        <a:off x="3557175" y="2980680"/>
        <a:ext cx="1711070" cy="1061749"/>
      </dsp:txXfrm>
    </dsp:sp>
    <dsp:sp modelId="{A325D39E-7709-4B02-8B66-59FC7AAD93AE}">
      <dsp:nvSpPr>
        <dsp:cNvPr id="0" name=""/>
        <dsp:cNvSpPr/>
      </dsp:nvSpPr>
      <dsp:spPr>
        <a:xfrm>
          <a:off x="1966691" y="491492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1471744" y="3489757"/>
              </a:moveTo>
              <a:arcTo wR="1756496" hR="1756496" stAng="5959775" swAng="364568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F86A4B-7DBA-4565-BDC2-77E5A2B5EBAB}">
      <dsp:nvSpPr>
        <dsp:cNvPr id="0" name=""/>
        <dsp:cNvSpPr/>
      </dsp:nvSpPr>
      <dsp:spPr>
        <a:xfrm>
          <a:off x="991471" y="2976498"/>
          <a:ext cx="2205670" cy="1226628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Attribution récompense: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Coups gagnants : 1</a:t>
          </a:r>
        </a:p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Coups perdants : -1</a:t>
          </a:r>
        </a:p>
      </dsp:txBody>
      <dsp:txXfrm>
        <a:off x="1051350" y="3036377"/>
        <a:ext cx="2085912" cy="1106870"/>
      </dsp:txXfrm>
    </dsp:sp>
    <dsp:sp modelId="{357BDC83-C45C-4179-B74F-C4298AD77881}">
      <dsp:nvSpPr>
        <dsp:cNvPr id="0" name=""/>
        <dsp:cNvSpPr/>
      </dsp:nvSpPr>
      <dsp:spPr>
        <a:xfrm>
          <a:off x="1370252" y="412281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128771" y="2416639"/>
              </a:moveTo>
              <a:arcTo wR="1756496" hR="1756496" stAng="9475463" swAng="968841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A35ABB-7F7C-4A0C-98DB-5281B69394A3}">
      <dsp:nvSpPr>
        <dsp:cNvPr id="0" name=""/>
        <dsp:cNvSpPr/>
      </dsp:nvSpPr>
      <dsp:spPr>
        <a:xfrm>
          <a:off x="495060" y="1063994"/>
          <a:ext cx="1922322" cy="1123991"/>
        </a:xfrm>
        <a:prstGeom prst="roundRect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kern="1200" dirty="0"/>
            <a:t>Mise à jour de la base de données</a:t>
          </a:r>
        </a:p>
      </dsp:txBody>
      <dsp:txXfrm>
        <a:off x="549929" y="1118863"/>
        <a:ext cx="1812584" cy="1014253"/>
      </dsp:txXfrm>
    </dsp:sp>
    <dsp:sp modelId="{94CC7CC5-9E67-4898-AE6E-38BDED2351B6}">
      <dsp:nvSpPr>
        <dsp:cNvPr id="0" name=""/>
        <dsp:cNvSpPr/>
      </dsp:nvSpPr>
      <dsp:spPr>
        <a:xfrm>
          <a:off x="1370252" y="412281"/>
          <a:ext cx="3512992" cy="3512992"/>
        </a:xfrm>
        <a:custGeom>
          <a:avLst/>
          <a:gdLst/>
          <a:ahLst/>
          <a:cxnLst/>
          <a:rect l="0" t="0" r="0" b="0"/>
          <a:pathLst>
            <a:path>
              <a:moveTo>
                <a:pt x="473178" y="557173"/>
              </a:moveTo>
              <a:arcTo wR="1756496" hR="1756496" stAng="13383736" swAng="742457"/>
            </a:path>
          </a:pathLst>
        </a:custGeom>
        <a:noFill/>
        <a:ln w="6350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44864-2C7C-43B8-A7DD-6C3C67568857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621A0-A243-4F43-A84E-417000448A4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6862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Comparé ça aux boutons / évite de traiter 42 boutons individuellement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621A0-A243-4F43-A84E-417000448A4B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6304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Bien précisé sous grille sous la forme de l’ordre des colonnes joué pour que les données puissent être utilisé en tant que joueur 1 et 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7621A0-A243-4F43-A84E-417000448A4B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8105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354899-FF2F-E31D-08DB-D3FD18258E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312C7030-33E2-DED5-5BC8-04C7EA10E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6434A6-CAD1-C25A-4EAC-B9F35DF85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5C7462-8576-BCD6-5667-399C34025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E20810-E719-9EE4-96AD-C05E43060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1204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E48E3C-3B32-F11C-51CA-A26ECED73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A1D5BB8-3700-3329-D807-2F0A77B34D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411344-0477-3C13-F471-9E68B1B4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FFFE74-A0AD-7215-240A-01D7570BE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BFF8335-DAB6-A724-4C5F-63BB3070C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6364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62334BE-0BBE-2B5C-D2F6-8B064E1A75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6157EC1-9E47-E391-70CF-FFC3516C8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8CFB74-3BB2-53A9-D136-D52120C81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1A6164B-A615-FD55-CA47-DC3C06DD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2D75E0-6772-4476-6620-14AC9151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31573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4A469E-4D2E-C3D1-6984-47F61858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C3BFBB-42A3-B722-F4B5-E243D32D7D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46EE4F6-CB37-4988-739C-0B04C9F84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20E6D-6D35-7DF8-7615-A7643F695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CC7679F-5B47-B821-B711-ACA1B900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3634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4057DF-9994-56CA-B3D8-6E47303C1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E5B4F-D549-75C0-FDCA-4B7B48CB9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5C3D45-1C82-3400-AC1B-576B69E3C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06067-5CF7-C266-C9B9-7062037F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E31411E-7EA9-FF5E-BB39-B706B0005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3270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BA36E8-5B34-C3D7-8785-5DEEC8E0D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49A35AA-EBEF-8C5C-3EAD-5EF31BF621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8C6BC3F-65DA-1FD6-B213-7240A1E46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FCD9A4E-7BD6-35B7-0B67-4A338032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2FD751D-9A49-CD82-0673-BC1A7056A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CED893C-5A40-4580-E665-543AFDBBA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3532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57CC32-C4AD-174C-49FE-E4EECE30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A4FBFD-7774-7560-361E-9C120A2E8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D635CCA-E5A9-7AF5-4F47-16E7B21C6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CB18BDA-99DD-DF11-BC72-01D3629D1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8F201D7-ACD3-1584-E269-BBEF981838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2ECC117-5145-70DC-45B8-4311757C62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029FCA-6E42-BF8D-CBB7-DDBEFB321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E01AF3D-C5C4-B4BD-E356-12691CBE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7114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A97EAA-E4DB-80B2-67CB-664E6075B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F608721-42A7-484E-744D-B677170DA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55A6D53-BC0C-C8C7-7F1A-0129CE090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A9E7A0-717E-AB98-4EF9-A3C77198E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23661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C44D85E-14D8-02DC-35A4-5FAA9B64CD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565C7F2-FD8E-E2B4-1E7E-A97E3D10E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2B08B1-2B63-DD76-C134-3DBC2AAF0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215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03ADEC-D72C-4B38-4B92-169D2247C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64D34E-8DC1-F116-C771-E6767397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041772-6088-A4B5-217F-A5D4B3338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222FBC-F23C-255E-D0C1-1190F1DE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07A3C7-C40C-691C-7FAE-D749C709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0FC8EE-0617-1D1B-EFD8-AA42925D5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05854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9EAF50-75C5-53DB-B962-F3608029B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0353830-53FD-4809-BF0F-164FA70BF1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51BBB54-60DD-A28F-0402-7819577DCD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DE235A-195D-02BA-54E9-043E5B196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FEFFED7-4D8B-0AA5-3F67-4A85B031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686428D-3EFD-E748-DE83-B0C40816B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46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6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49EC37-06F0-5BDA-318D-18FBE55B4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F3CB08-1228-7DA5-92EA-CAEC5075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5A473-8ACA-1FBD-7A68-7C4A69C75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5635D-B701-46D7-B5C1-0413CC5EABBF}" type="datetimeFigureOut">
              <a:rPr lang="fr-FR" smtClean="0"/>
              <a:t>29/03/2023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8C63ED-51BE-93A0-768C-7F10FDD55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AF4047-73A1-2DFE-A372-A9995CDC2C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5AC3C9-38FA-424B-AB69-E8B3312EFFD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428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e 33">
            <a:extLst>
              <a:ext uri="{FF2B5EF4-FFF2-40B4-BE49-F238E27FC236}">
                <a16:creationId xmlns:a16="http://schemas.microsoft.com/office/drawing/2014/main" id="{44CA622C-361F-76E9-8C7C-B8A0134523F5}"/>
              </a:ext>
            </a:extLst>
          </p:cNvPr>
          <p:cNvGrpSpPr/>
          <p:nvPr/>
        </p:nvGrpSpPr>
        <p:grpSpPr>
          <a:xfrm>
            <a:off x="-2313991" y="320926"/>
            <a:ext cx="10448769" cy="6820253"/>
            <a:chOff x="-2313991" y="320926"/>
            <a:chExt cx="10448769" cy="6820253"/>
          </a:xfrm>
        </p:grpSpPr>
        <p:grpSp>
          <p:nvGrpSpPr>
            <p:cNvPr id="24" name="Groupe 23">
              <a:extLst>
                <a:ext uri="{FF2B5EF4-FFF2-40B4-BE49-F238E27FC236}">
                  <a16:creationId xmlns:a16="http://schemas.microsoft.com/office/drawing/2014/main" id="{208A8B28-B092-5EED-79B1-C88E832142E7}"/>
                </a:ext>
              </a:extLst>
            </p:cNvPr>
            <p:cNvGrpSpPr/>
            <p:nvPr/>
          </p:nvGrpSpPr>
          <p:grpSpPr>
            <a:xfrm>
              <a:off x="-2313991" y="320926"/>
              <a:ext cx="10448769" cy="6820253"/>
              <a:chOff x="-2313991" y="320926"/>
              <a:chExt cx="10448769" cy="6820253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3914553-6362-518C-D8C9-9347D34FE978}"/>
                  </a:ext>
                </a:extLst>
              </p:cNvPr>
              <p:cNvSpPr/>
              <p:nvPr/>
            </p:nvSpPr>
            <p:spPr>
              <a:xfrm rot="2771717">
                <a:off x="-499733" y="-1493332"/>
                <a:ext cx="6820253" cy="104487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56CA85A-8FCA-BEEE-7BC4-36662DD5375E}"/>
                  </a:ext>
                </a:extLst>
              </p:cNvPr>
              <p:cNvSpPr/>
              <p:nvPr/>
            </p:nvSpPr>
            <p:spPr>
              <a:xfrm>
                <a:off x="717200" y="1830655"/>
                <a:ext cx="3829895" cy="92333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fr-FR" sz="5400" b="1" cap="none" spc="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Aharoni" panose="02010803020104030203" pitchFamily="2" charset="-79"/>
                    <a:cs typeface="Aharoni" panose="02010803020104030203" pitchFamily="2" charset="-79"/>
                  </a:rPr>
                  <a:t>Puissance 4</a:t>
                </a:r>
              </a:p>
            </p:txBody>
          </p:sp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E6AD21F7-A645-D777-FE58-133AC838353A}"/>
                  </a:ext>
                </a:extLst>
              </p:cNvPr>
              <p:cNvSpPr txBox="1"/>
              <p:nvPr/>
            </p:nvSpPr>
            <p:spPr>
              <a:xfrm>
                <a:off x="480467" y="2737686"/>
                <a:ext cx="4185761" cy="1877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spcBef>
                    <a:spcPts val="400"/>
                  </a:spcBef>
                  <a:spcAft>
                    <a:spcPts val="400"/>
                  </a:spcAft>
                  <a:buAutoNum type="arabicPeriod"/>
                </a:pPr>
                <a:r>
                  <a:rPr lang="fr-FR" sz="2400" dirty="0">
                    <a:cs typeface="Arial" panose="020B0604020202020204" pitchFamily="34" charset="0"/>
                  </a:rPr>
                  <a:t>Interface graphique</a:t>
                </a:r>
              </a:p>
              <a:p>
                <a:pPr marL="457200" indent="-457200">
                  <a:spcBef>
                    <a:spcPts val="400"/>
                  </a:spcBef>
                  <a:spcAft>
                    <a:spcPts val="400"/>
                  </a:spcAft>
                  <a:buAutoNum type="arabicPeriod"/>
                </a:pPr>
                <a:r>
                  <a:rPr lang="fr-FR" sz="2400" dirty="0">
                    <a:cs typeface="Arial" panose="020B0604020202020204" pitchFamily="34" charset="0"/>
                  </a:rPr>
                  <a:t>Moteur de jeu</a:t>
                </a:r>
              </a:p>
              <a:p>
                <a:pPr marL="457200" indent="-457200">
                  <a:spcBef>
                    <a:spcPts val="400"/>
                  </a:spcBef>
                  <a:spcAft>
                    <a:spcPts val="400"/>
                  </a:spcAft>
                  <a:buAutoNum type="arabicPeriod"/>
                </a:pPr>
                <a:r>
                  <a:rPr lang="fr-FR" sz="2400" dirty="0">
                    <a:cs typeface="Arial" panose="020B0604020202020204" pitchFamily="34" charset="0"/>
                  </a:rPr>
                  <a:t>Machine Learning</a:t>
                </a:r>
              </a:p>
              <a:p>
                <a:pPr marL="457200" indent="-457200">
                  <a:spcBef>
                    <a:spcPts val="400"/>
                  </a:spcBef>
                  <a:spcAft>
                    <a:spcPts val="400"/>
                  </a:spcAft>
                  <a:buAutoNum type="arabicPeriod"/>
                </a:pPr>
                <a:r>
                  <a:rPr lang="fr-FR" sz="2400" dirty="0">
                    <a:cs typeface="Arial" panose="020B0604020202020204" pitchFamily="34" charset="0"/>
                  </a:rPr>
                  <a:t>Minimax</a:t>
                </a:r>
              </a:p>
            </p:txBody>
          </p:sp>
        </p:grp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978755CC-C4BE-27CE-DB91-33DA0F56C52D}"/>
                </a:ext>
              </a:extLst>
            </p:cNvPr>
            <p:cNvSpPr/>
            <p:nvPr/>
          </p:nvSpPr>
          <p:spPr>
            <a:xfrm>
              <a:off x="3540646" y="2738925"/>
              <a:ext cx="388148" cy="3881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C3F89ADF-0055-443E-3239-F85669CC9DEA}"/>
                </a:ext>
              </a:extLst>
            </p:cNvPr>
            <p:cNvSpPr/>
            <p:nvPr/>
          </p:nvSpPr>
          <p:spPr>
            <a:xfrm>
              <a:off x="3540646" y="3231984"/>
              <a:ext cx="388148" cy="388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DB96F26F-F1B6-1B07-1893-54CF02317EB1}"/>
                </a:ext>
              </a:extLst>
            </p:cNvPr>
            <p:cNvSpPr/>
            <p:nvPr/>
          </p:nvSpPr>
          <p:spPr>
            <a:xfrm>
              <a:off x="3540646" y="3731052"/>
              <a:ext cx="388148" cy="388148"/>
            </a:xfrm>
            <a:prstGeom prst="ellipse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212CC9B1-2AD8-3D59-A924-119CB90C1A91}"/>
                </a:ext>
              </a:extLst>
            </p:cNvPr>
            <p:cNvSpPr/>
            <p:nvPr/>
          </p:nvSpPr>
          <p:spPr>
            <a:xfrm>
              <a:off x="3540646" y="4226975"/>
              <a:ext cx="388148" cy="38814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4EDFBFDB-68B8-7B62-5FBF-B588F93FA9CC}"/>
              </a:ext>
            </a:extLst>
          </p:cNvPr>
          <p:cNvGrpSpPr/>
          <p:nvPr/>
        </p:nvGrpSpPr>
        <p:grpSpPr>
          <a:xfrm rot="2802202">
            <a:off x="7825971" y="-6983147"/>
            <a:ext cx="8396649" cy="14586640"/>
            <a:chOff x="9528041" y="-9347890"/>
            <a:chExt cx="8396649" cy="14586640"/>
          </a:xfrm>
          <a:blipFill dpi="0" rotWithShape="0">
            <a:blip r:embed="rId2"/>
            <a:srcRect/>
            <a:tile tx="4019550" ty="3200400" sx="100000" sy="100000" flip="none" algn="ctr"/>
          </a:blip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2EB718E-8021-3188-132D-E00CB7352DC3}"/>
                </a:ext>
              </a:extLst>
            </p:cNvPr>
            <p:cNvSpPr/>
            <p:nvPr/>
          </p:nvSpPr>
          <p:spPr>
            <a:xfrm>
              <a:off x="9528041" y="-9202938"/>
              <a:ext cx="2680935" cy="133023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53FEADD-D6A3-2425-1C4A-5A38DE5F45C9}"/>
                </a:ext>
              </a:extLst>
            </p:cNvPr>
            <p:cNvSpPr/>
            <p:nvPr/>
          </p:nvSpPr>
          <p:spPr>
            <a:xfrm>
              <a:off x="12387637" y="-8063615"/>
              <a:ext cx="2680935" cy="133023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8FD765F-8689-2963-A5E1-C92A2E419FBB}"/>
                </a:ext>
              </a:extLst>
            </p:cNvPr>
            <p:cNvSpPr/>
            <p:nvPr/>
          </p:nvSpPr>
          <p:spPr>
            <a:xfrm>
              <a:off x="15243755" y="-9347890"/>
              <a:ext cx="2680935" cy="1330236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727F53C6-0988-2A4F-BB21-5C1FE3246C04}"/>
              </a:ext>
            </a:extLst>
          </p:cNvPr>
          <p:cNvSpPr/>
          <p:nvPr/>
        </p:nvSpPr>
        <p:spPr>
          <a:xfrm rot="16200000">
            <a:off x="2216655" y="-8874932"/>
            <a:ext cx="7162800" cy="409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07642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2598097" y="278520"/>
            <a:ext cx="699582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Mise en place du Jeu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CB1BE-DBE6-5176-F5A4-4F0DDED3C088}"/>
              </a:ext>
            </a:extLst>
          </p:cNvPr>
          <p:cNvGrpSpPr/>
          <p:nvPr/>
        </p:nvGrpSpPr>
        <p:grpSpPr>
          <a:xfrm>
            <a:off x="1114425" y="2248780"/>
            <a:ext cx="2578100" cy="3898900"/>
            <a:chOff x="278984" y="2685609"/>
            <a:chExt cx="2578100" cy="38989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669460E-73BF-2991-E678-310D79DE1D8F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54E8D-7F65-B1A2-A8C5-E087F58B27B0}"/>
                </a:ext>
              </a:extLst>
            </p:cNvPr>
            <p:cNvSpPr/>
            <p:nvPr/>
          </p:nvSpPr>
          <p:spPr>
            <a:xfrm>
              <a:off x="699048" y="4404227"/>
              <a:ext cx="17379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C22B0B9-EF05-4FA7-5FA5-9DD6299FC1D9}"/>
              </a:ext>
            </a:extLst>
          </p:cNvPr>
          <p:cNvGrpSpPr/>
          <p:nvPr/>
        </p:nvGrpSpPr>
        <p:grpSpPr>
          <a:xfrm>
            <a:off x="1118537" y="2248780"/>
            <a:ext cx="2578100" cy="3898900"/>
            <a:chOff x="278984" y="2685609"/>
            <a:chExt cx="2578100" cy="389890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DF9955-03DC-34BE-8ABF-21A7E65E098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8CAD1B-4A8C-B69B-AB78-84E51712C7D3}"/>
                </a:ext>
              </a:extLst>
            </p:cNvPr>
            <p:cNvSpPr/>
            <p:nvPr/>
          </p:nvSpPr>
          <p:spPr>
            <a:xfrm>
              <a:off x="537146" y="4404227"/>
              <a:ext cx="20617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Déroulement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4B71A-80F9-EE0B-81CC-4AC9CBD236D9}"/>
              </a:ext>
            </a:extLst>
          </p:cNvPr>
          <p:cNvGrpSpPr/>
          <p:nvPr/>
        </p:nvGrpSpPr>
        <p:grpSpPr>
          <a:xfrm>
            <a:off x="8499475" y="8325118"/>
            <a:ext cx="2578100" cy="3898900"/>
            <a:chOff x="278984" y="2685609"/>
            <a:chExt cx="2578100" cy="38989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6F1EF25-6BE1-CF3A-F311-8444FC299E0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492A1C-D2B6-F162-4D7B-2A681587C260}"/>
                </a:ext>
              </a:extLst>
            </p:cNvPr>
            <p:cNvSpPr/>
            <p:nvPr/>
          </p:nvSpPr>
          <p:spPr>
            <a:xfrm>
              <a:off x="485853" y="4404227"/>
              <a:ext cx="216437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Amélioration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graphique</a:t>
              </a: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359B632C-3161-801B-AF6C-B7E8DB9087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2" t="53653" r="47820" b="6874"/>
          <a:stretch/>
        </p:blipFill>
        <p:spPr>
          <a:xfrm>
            <a:off x="14993472" y="1805496"/>
            <a:ext cx="1053892" cy="70489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A593CF-6354-E574-BBBD-A45A8B801D78}"/>
              </a:ext>
            </a:extLst>
          </p:cNvPr>
          <p:cNvSpPr/>
          <p:nvPr/>
        </p:nvSpPr>
        <p:spPr>
          <a:xfrm>
            <a:off x="3850315" y="2688907"/>
            <a:ext cx="7258269" cy="25569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Tour du joueur : récupère l’endroit du clique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Tour IA : appelle notre fonction IA 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Vérification de l’état de la partie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C20DAE-2494-63BA-BD31-25D1318C937B}"/>
              </a:ext>
            </a:extLst>
          </p:cNvPr>
          <p:cNvSpPr/>
          <p:nvPr/>
        </p:nvSpPr>
        <p:spPr>
          <a:xfrm>
            <a:off x="12854887" y="3195846"/>
            <a:ext cx="6410601" cy="19645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Activation / réinitialisation de la grille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Lancement si mode de jeu sélectionnée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le changement de puissance 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2D1A3FCF-2283-E918-120C-523E913BDE3F}"/>
              </a:ext>
            </a:extLst>
          </p:cNvPr>
          <p:cNvGrpSpPr/>
          <p:nvPr/>
        </p:nvGrpSpPr>
        <p:grpSpPr>
          <a:xfrm>
            <a:off x="4040526" y="7373865"/>
            <a:ext cx="2738250" cy="2829562"/>
            <a:chOff x="4040526" y="1963665"/>
            <a:chExt cx="2738250" cy="2829562"/>
          </a:xfrm>
        </p:grpSpPr>
        <p:pic>
          <p:nvPicPr>
            <p:cNvPr id="25" name="Image 24">
              <a:extLst>
                <a:ext uri="{FF2B5EF4-FFF2-40B4-BE49-F238E27FC236}">
                  <a16:creationId xmlns:a16="http://schemas.microsoft.com/office/drawing/2014/main" id="{3324D3CA-40A0-19EC-D442-B2796BAFAA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125" y="1963665"/>
              <a:ext cx="2499371" cy="216066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ED2396A-170C-6F3C-62F1-35F44D7CD5C4}"/>
                </a:ext>
              </a:extLst>
            </p:cNvPr>
            <p:cNvSpPr/>
            <p:nvPr/>
          </p:nvSpPr>
          <p:spPr>
            <a:xfrm>
              <a:off x="4040526" y="4270007"/>
              <a:ext cx="273825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Dernier pion joué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E46C6690-A6A8-3B2A-258F-9017D2760FD9}"/>
              </a:ext>
            </a:extLst>
          </p:cNvPr>
          <p:cNvGrpSpPr/>
          <p:nvPr/>
        </p:nvGrpSpPr>
        <p:grpSpPr>
          <a:xfrm>
            <a:off x="6797174" y="7373865"/>
            <a:ext cx="2506611" cy="2829562"/>
            <a:chOff x="6797174" y="1963665"/>
            <a:chExt cx="2506611" cy="2829562"/>
          </a:xfrm>
        </p:grpSpPr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6B9848DB-BB51-6DED-1FA4-892009D515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174" y="1963665"/>
              <a:ext cx="2506611" cy="2160660"/>
            </a:xfrm>
            <a:prstGeom prst="rect">
              <a:avLst/>
            </a:prstGeom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1A18CA2-4456-666D-4DBC-7AEB3111351B}"/>
                </a:ext>
              </a:extLst>
            </p:cNvPr>
            <p:cNvSpPr/>
            <p:nvPr/>
          </p:nvSpPr>
          <p:spPr>
            <a:xfrm>
              <a:off x="7396423" y="4270007"/>
              <a:ext cx="130811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Victoire</a:t>
              </a: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74A9A1A1-F56A-7DF5-A80D-1BE093D5A0EE}"/>
              </a:ext>
            </a:extLst>
          </p:cNvPr>
          <p:cNvGrpSpPr/>
          <p:nvPr/>
        </p:nvGrpSpPr>
        <p:grpSpPr>
          <a:xfrm>
            <a:off x="9482965" y="7373865"/>
            <a:ext cx="2503492" cy="2829562"/>
            <a:chOff x="9482965" y="1963665"/>
            <a:chExt cx="2503492" cy="2829562"/>
          </a:xfrm>
        </p:grpSpPr>
        <p:pic>
          <p:nvPicPr>
            <p:cNvPr id="31" name="Image 30">
              <a:extLst>
                <a:ext uri="{FF2B5EF4-FFF2-40B4-BE49-F238E27FC236}">
                  <a16:creationId xmlns:a16="http://schemas.microsoft.com/office/drawing/2014/main" id="{D50FED1A-99FA-487D-1F1A-60331448BB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965" y="1963665"/>
              <a:ext cx="2503492" cy="216066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5EB8D0E8-E034-2F8A-D02A-78E593BFBA41}"/>
                </a:ext>
              </a:extLst>
            </p:cNvPr>
            <p:cNvSpPr/>
            <p:nvPr/>
          </p:nvSpPr>
          <p:spPr>
            <a:xfrm>
              <a:off x="10217355" y="4270007"/>
              <a:ext cx="115038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Égalité</a:t>
              </a: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97CF562-2919-9347-2E73-0073C6E32987}"/>
              </a:ext>
            </a:extLst>
          </p:cNvPr>
          <p:cNvGrpSpPr/>
          <p:nvPr/>
        </p:nvGrpSpPr>
        <p:grpSpPr>
          <a:xfrm>
            <a:off x="11490915" y="6238875"/>
            <a:ext cx="700239" cy="762849"/>
            <a:chOff x="11490915" y="6238875"/>
            <a:chExt cx="700239" cy="762849"/>
          </a:xfrm>
        </p:grpSpPr>
        <p:sp>
          <p:nvSpPr>
            <p:cNvPr id="37" name="Triangle isocèle 3">
              <a:extLst>
                <a:ext uri="{FF2B5EF4-FFF2-40B4-BE49-F238E27FC236}">
                  <a16:creationId xmlns:a16="http://schemas.microsoft.com/office/drawing/2014/main" id="{903B8C40-3207-54FC-C785-561391560677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72245C0-A78B-0EFC-062E-66090D1B9806}"/>
                </a:ext>
              </a:extLst>
            </p:cNvPr>
            <p:cNvSpPr/>
            <p:nvPr/>
          </p:nvSpPr>
          <p:spPr>
            <a:xfrm>
              <a:off x="11755166" y="6355393"/>
              <a:ext cx="3770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10620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2598097" y="278520"/>
            <a:ext cx="699582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Mise en place du Jeu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CB1BE-DBE6-5176-F5A4-4F0DDED3C088}"/>
              </a:ext>
            </a:extLst>
          </p:cNvPr>
          <p:cNvGrpSpPr/>
          <p:nvPr/>
        </p:nvGrpSpPr>
        <p:grpSpPr>
          <a:xfrm>
            <a:off x="1114425" y="2248780"/>
            <a:ext cx="2578100" cy="3898900"/>
            <a:chOff x="278984" y="2685609"/>
            <a:chExt cx="2578100" cy="38989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669460E-73BF-2991-E678-310D79DE1D8F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54E8D-7F65-B1A2-A8C5-E087F58B27B0}"/>
                </a:ext>
              </a:extLst>
            </p:cNvPr>
            <p:cNvSpPr/>
            <p:nvPr/>
          </p:nvSpPr>
          <p:spPr>
            <a:xfrm>
              <a:off x="699048" y="4404227"/>
              <a:ext cx="17379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C22B0B9-EF05-4FA7-5FA5-9DD6299FC1D9}"/>
              </a:ext>
            </a:extLst>
          </p:cNvPr>
          <p:cNvGrpSpPr/>
          <p:nvPr/>
        </p:nvGrpSpPr>
        <p:grpSpPr>
          <a:xfrm>
            <a:off x="1118537" y="2248780"/>
            <a:ext cx="2578100" cy="3898900"/>
            <a:chOff x="278984" y="2685609"/>
            <a:chExt cx="2578100" cy="389890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DF9955-03DC-34BE-8ABF-21A7E65E098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8CAD1B-4A8C-B69B-AB78-84E51712C7D3}"/>
                </a:ext>
              </a:extLst>
            </p:cNvPr>
            <p:cNvSpPr/>
            <p:nvPr/>
          </p:nvSpPr>
          <p:spPr>
            <a:xfrm>
              <a:off x="537146" y="4404227"/>
              <a:ext cx="20617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Déroulement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4B71A-80F9-EE0B-81CC-4AC9CBD236D9}"/>
              </a:ext>
            </a:extLst>
          </p:cNvPr>
          <p:cNvGrpSpPr/>
          <p:nvPr/>
        </p:nvGrpSpPr>
        <p:grpSpPr>
          <a:xfrm>
            <a:off x="1122649" y="2248780"/>
            <a:ext cx="2578100" cy="3898900"/>
            <a:chOff x="278984" y="2685609"/>
            <a:chExt cx="2578100" cy="38989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6F1EF25-6BE1-CF3A-F311-8444FC299E0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492A1C-D2B6-F162-4D7B-2A681587C260}"/>
                </a:ext>
              </a:extLst>
            </p:cNvPr>
            <p:cNvSpPr/>
            <p:nvPr/>
          </p:nvSpPr>
          <p:spPr>
            <a:xfrm>
              <a:off x="485853" y="4404227"/>
              <a:ext cx="216437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Amélioration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graphique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74CD4412-DB51-9E6A-3743-ADFA6C9E9768}"/>
              </a:ext>
            </a:extLst>
          </p:cNvPr>
          <p:cNvGrpSpPr/>
          <p:nvPr/>
        </p:nvGrpSpPr>
        <p:grpSpPr>
          <a:xfrm>
            <a:off x="4006266" y="2248780"/>
            <a:ext cx="2738250" cy="2829562"/>
            <a:chOff x="4040526" y="1963665"/>
            <a:chExt cx="2738250" cy="2829562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70CB42E1-BA73-08E9-955A-1985D667F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1125" y="1963665"/>
              <a:ext cx="2499371" cy="2160660"/>
            </a:xfrm>
            <a:prstGeom prst="rect">
              <a:avLst/>
            </a:prstGeom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68884317-7A33-0B3A-C1FD-25AB17E730F4}"/>
                </a:ext>
              </a:extLst>
            </p:cNvPr>
            <p:cNvSpPr/>
            <p:nvPr/>
          </p:nvSpPr>
          <p:spPr>
            <a:xfrm>
              <a:off x="4040526" y="4270007"/>
              <a:ext cx="273825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Dernier pion joué</a:t>
              </a:r>
            </a:p>
          </p:txBody>
        </p: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9648EEB-C3FE-6163-1836-3612E796D89E}"/>
              </a:ext>
            </a:extLst>
          </p:cNvPr>
          <p:cNvGrpSpPr/>
          <p:nvPr/>
        </p:nvGrpSpPr>
        <p:grpSpPr>
          <a:xfrm>
            <a:off x="6762914" y="2248780"/>
            <a:ext cx="2506611" cy="2829562"/>
            <a:chOff x="6797174" y="1963665"/>
            <a:chExt cx="2506611" cy="2829562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8721C0E2-7F3D-21A5-1C6A-2CB79A33F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97174" y="1963665"/>
              <a:ext cx="2506611" cy="2160660"/>
            </a:xfrm>
            <a:prstGeom prst="rect">
              <a:avLst/>
            </a:prstGeom>
          </p:spPr>
        </p:pic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A44EE7A-3115-741F-5974-5AE6061D0187}"/>
                </a:ext>
              </a:extLst>
            </p:cNvPr>
            <p:cNvSpPr/>
            <p:nvPr/>
          </p:nvSpPr>
          <p:spPr>
            <a:xfrm>
              <a:off x="7396423" y="4270007"/>
              <a:ext cx="1308115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Victoire</a:t>
              </a:r>
            </a:p>
          </p:txBody>
        </p:sp>
      </p:grp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97020D4D-622F-C297-D925-B5B47F742081}"/>
              </a:ext>
            </a:extLst>
          </p:cNvPr>
          <p:cNvGrpSpPr/>
          <p:nvPr/>
        </p:nvGrpSpPr>
        <p:grpSpPr>
          <a:xfrm>
            <a:off x="9448705" y="2248780"/>
            <a:ext cx="2503492" cy="2829562"/>
            <a:chOff x="9482965" y="1963665"/>
            <a:chExt cx="2503492" cy="2829562"/>
          </a:xfrm>
        </p:grpSpPr>
        <p:pic>
          <p:nvPicPr>
            <p:cNvPr id="22" name="Image 21">
              <a:extLst>
                <a:ext uri="{FF2B5EF4-FFF2-40B4-BE49-F238E27FC236}">
                  <a16:creationId xmlns:a16="http://schemas.microsoft.com/office/drawing/2014/main" id="{9E6707E7-5D8F-AD95-3EA3-4FBABC69230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82965" y="1963665"/>
              <a:ext cx="2503492" cy="2160660"/>
            </a:xfrm>
            <a:prstGeom prst="rect">
              <a:avLst/>
            </a:prstGeom>
          </p:spPr>
        </p:pic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5E8B830-08FD-D51D-9BDA-85A13B1C14B4}"/>
                </a:ext>
              </a:extLst>
            </p:cNvPr>
            <p:cNvSpPr/>
            <p:nvPr/>
          </p:nvSpPr>
          <p:spPr>
            <a:xfrm>
              <a:off x="10217355" y="4270007"/>
              <a:ext cx="1150380" cy="52322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8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Égalité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FF8515C-AA2D-C162-AFA5-9103DC4B05A5}"/>
              </a:ext>
            </a:extLst>
          </p:cNvPr>
          <p:cNvSpPr/>
          <p:nvPr/>
        </p:nvSpPr>
        <p:spPr>
          <a:xfrm>
            <a:off x="12257715" y="2688907"/>
            <a:ext cx="7258269" cy="255698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Tour du joueur : récupère l’endroit du clique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Tour IA : appelle notre fonction IA 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Vérification de l’état de la partie</a:t>
            </a:r>
          </a:p>
        </p:txBody>
      </p: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DC524A1D-C5C5-A1EF-59E0-2586F0B80DCB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20" name="Triangle isocèle 3">
              <a:extLst>
                <a:ext uri="{FF2B5EF4-FFF2-40B4-BE49-F238E27FC236}">
                  <a16:creationId xmlns:a16="http://schemas.microsoft.com/office/drawing/2014/main" id="{E57A0A64-6687-7FE6-415F-915F96BD295F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5F7D095-4B6B-12D3-C119-F090D06FE12C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6991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3095834" y="278520"/>
            <a:ext cx="600036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Machine Learning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460201" y="4404227"/>
              <a:ext cx="22156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/ 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4888774" y="2248780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77033" y="4404227"/>
              <a:ext cx="21820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Avantages /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Inconvénients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9401628" y="2248780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C62909E1-9F23-53AC-6A22-03E73C3FEE4C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6" name="Triangle isocèle 3">
              <a:extLst>
                <a:ext uri="{FF2B5EF4-FFF2-40B4-BE49-F238E27FC236}">
                  <a16:creationId xmlns:a16="http://schemas.microsoft.com/office/drawing/2014/main" id="{1C85E63B-3572-7504-CA11-5B475312539E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A68DCFE-520A-94B4-2357-6B90144E7E83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4113047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3095834" y="278520"/>
            <a:ext cx="600036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Machine Learning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6C71B3C-2257-6957-BD6C-41122E07A0BC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0AB879F9-A082-68E6-DC98-A020737CD3A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F7B355-B7CA-4D19-81F0-1576A6112CB7}"/>
                </a:ext>
              </a:extLst>
            </p:cNvPr>
            <p:cNvSpPr/>
            <p:nvPr/>
          </p:nvSpPr>
          <p:spPr>
            <a:xfrm>
              <a:off x="460201" y="4404227"/>
              <a:ext cx="22156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/ 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09427A3-7672-3E2B-E6B3-C482A5D4D13B}"/>
              </a:ext>
            </a:extLst>
          </p:cNvPr>
          <p:cNvGrpSpPr/>
          <p:nvPr/>
        </p:nvGrpSpPr>
        <p:grpSpPr>
          <a:xfrm>
            <a:off x="4888774" y="8217780"/>
            <a:ext cx="2578100" cy="3898900"/>
            <a:chOff x="278984" y="2685609"/>
            <a:chExt cx="2578100" cy="38989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D18DD18-87FC-C46C-26C0-3A2C627BF0A8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94080C-5B87-BC52-A940-E04208E33030}"/>
                </a:ext>
              </a:extLst>
            </p:cNvPr>
            <p:cNvSpPr/>
            <p:nvPr/>
          </p:nvSpPr>
          <p:spPr>
            <a:xfrm>
              <a:off x="477033" y="4404227"/>
              <a:ext cx="21820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Avantages /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Inconvénients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FB92319-2DA7-D694-07DB-9C8FBE5B8C1E}"/>
              </a:ext>
            </a:extLst>
          </p:cNvPr>
          <p:cNvGrpSpPr/>
          <p:nvPr/>
        </p:nvGrpSpPr>
        <p:grpSpPr>
          <a:xfrm>
            <a:off x="9401628" y="8217780"/>
            <a:ext cx="2578100" cy="3898900"/>
            <a:chOff x="278984" y="2685609"/>
            <a:chExt cx="2578100" cy="3898900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8AB82F8D-4EAF-3A7B-5A4D-0A744D2D002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1D4565-20F0-F25F-41CC-E7BC82C795E8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C74BA81-725C-06CA-E9A5-820EAFFFAEE7}"/>
              </a:ext>
            </a:extLst>
          </p:cNvPr>
          <p:cNvSpPr/>
          <p:nvPr/>
        </p:nvSpPr>
        <p:spPr>
          <a:xfrm>
            <a:off x="3421239" y="971017"/>
            <a:ext cx="5349542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Qu’est-ce que le machine </a:t>
            </a:r>
            <a:r>
              <a:rPr lang="fr-FR" sz="2400" b="1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learning</a:t>
            </a:r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38ED314-9394-024F-525B-931C309A1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41" y="1971554"/>
            <a:ext cx="3426922" cy="18823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2" name="Rectangle 41">
            <a:extLst>
              <a:ext uri="{FF2B5EF4-FFF2-40B4-BE49-F238E27FC236}">
                <a16:creationId xmlns:a16="http://schemas.microsoft.com/office/drawing/2014/main" id="{81F10A3F-4119-DD1B-E2C4-E5CA1077988B}"/>
              </a:ext>
            </a:extLst>
          </p:cNvPr>
          <p:cNvSpPr/>
          <p:nvPr/>
        </p:nvSpPr>
        <p:spPr>
          <a:xfrm>
            <a:off x="2973838" y="3675611"/>
            <a:ext cx="8943154" cy="169520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Algorithme autonome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Apprend à partir d’expériences passés / base de données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44" name="Diagramme 43">
            <a:extLst>
              <a:ext uri="{FF2B5EF4-FFF2-40B4-BE49-F238E27FC236}">
                <a16:creationId xmlns:a16="http://schemas.microsoft.com/office/drawing/2014/main" id="{55955CE3-E887-1F55-A1CD-AC512BCA58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48856729"/>
              </p:ext>
            </p:extLst>
          </p:nvPr>
        </p:nvGraphicFramePr>
        <p:xfrm>
          <a:off x="12192000" y="1485571"/>
          <a:ext cx="7445480" cy="4963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" name="Groupe 4">
            <a:extLst>
              <a:ext uri="{FF2B5EF4-FFF2-40B4-BE49-F238E27FC236}">
                <a16:creationId xmlns:a16="http://schemas.microsoft.com/office/drawing/2014/main" id="{0771E349-0674-8EB4-219D-2F36F2C07684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6" name="Triangle isocèle 3">
              <a:extLst>
                <a:ext uri="{FF2B5EF4-FFF2-40B4-BE49-F238E27FC236}">
                  <a16:creationId xmlns:a16="http://schemas.microsoft.com/office/drawing/2014/main" id="{95898672-1ABA-84A9-288A-BDD0082F05AA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35C071F-1F05-6C25-6ECA-D53D9829F1F3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8772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3095834" y="278520"/>
            <a:ext cx="600036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Machine Learning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6C71B3C-2257-6957-BD6C-41122E07A0BC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0AB879F9-A082-68E6-DC98-A020737CD3A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F7B355-B7CA-4D19-81F0-1576A6112CB7}"/>
                </a:ext>
              </a:extLst>
            </p:cNvPr>
            <p:cNvSpPr/>
            <p:nvPr/>
          </p:nvSpPr>
          <p:spPr>
            <a:xfrm>
              <a:off x="460201" y="4404227"/>
              <a:ext cx="22156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/ 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09427A3-7672-3E2B-E6B3-C482A5D4D13B}"/>
              </a:ext>
            </a:extLst>
          </p:cNvPr>
          <p:cNvGrpSpPr/>
          <p:nvPr/>
        </p:nvGrpSpPr>
        <p:grpSpPr>
          <a:xfrm>
            <a:off x="4888774" y="8217780"/>
            <a:ext cx="2578100" cy="3898900"/>
            <a:chOff x="278984" y="2685609"/>
            <a:chExt cx="2578100" cy="38989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D18DD18-87FC-C46C-26C0-3A2C627BF0A8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94080C-5B87-BC52-A940-E04208E33030}"/>
                </a:ext>
              </a:extLst>
            </p:cNvPr>
            <p:cNvSpPr/>
            <p:nvPr/>
          </p:nvSpPr>
          <p:spPr>
            <a:xfrm>
              <a:off x="477033" y="4404227"/>
              <a:ext cx="21820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Avantages /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Inconvénients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FB92319-2DA7-D694-07DB-9C8FBE5B8C1E}"/>
              </a:ext>
            </a:extLst>
          </p:cNvPr>
          <p:cNvGrpSpPr/>
          <p:nvPr/>
        </p:nvGrpSpPr>
        <p:grpSpPr>
          <a:xfrm>
            <a:off x="9401628" y="8217780"/>
            <a:ext cx="2578100" cy="3898900"/>
            <a:chOff x="278984" y="2685609"/>
            <a:chExt cx="2578100" cy="3898900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8AB82F8D-4EAF-3A7B-5A4D-0A744D2D002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1D4565-20F0-F25F-41CC-E7BC82C795E8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C74BA81-725C-06CA-E9A5-820EAFFFAEE7}"/>
              </a:ext>
            </a:extLst>
          </p:cNvPr>
          <p:cNvSpPr/>
          <p:nvPr/>
        </p:nvSpPr>
        <p:spPr>
          <a:xfrm>
            <a:off x="5275915" y="971017"/>
            <a:ext cx="1640194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La théorie</a:t>
            </a: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54D0DC67-02AF-95F6-C6BF-2DE2AA89AF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8566992"/>
              </p:ext>
            </p:extLst>
          </p:nvPr>
        </p:nvGraphicFramePr>
        <p:xfrm>
          <a:off x="3193369" y="1659057"/>
          <a:ext cx="7445480" cy="49636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e 5">
            <a:extLst>
              <a:ext uri="{FF2B5EF4-FFF2-40B4-BE49-F238E27FC236}">
                <a16:creationId xmlns:a16="http://schemas.microsoft.com/office/drawing/2014/main" id="{3087FFE3-CA3D-E3E2-B50B-F09A2E9F2956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7" name="Triangle isocèle 3">
              <a:extLst>
                <a:ext uri="{FF2B5EF4-FFF2-40B4-BE49-F238E27FC236}">
                  <a16:creationId xmlns:a16="http://schemas.microsoft.com/office/drawing/2014/main" id="{E6F863AF-9005-297D-9081-7C4EBBB1BA23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1C9A625-C0FF-4C2A-14BE-197D738BE5D5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373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3095834" y="278520"/>
            <a:ext cx="600036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Machine Learning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6C71B3C-2257-6957-BD6C-41122E07A0BC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0AB879F9-A082-68E6-DC98-A020737CD3A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F7B355-B7CA-4D19-81F0-1576A6112CB7}"/>
                </a:ext>
              </a:extLst>
            </p:cNvPr>
            <p:cNvSpPr/>
            <p:nvPr/>
          </p:nvSpPr>
          <p:spPr>
            <a:xfrm>
              <a:off x="460201" y="4404227"/>
              <a:ext cx="22156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/ 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09427A3-7672-3E2B-E6B3-C482A5D4D13B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D18DD18-87FC-C46C-26C0-3A2C627BF0A8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94080C-5B87-BC52-A940-E04208E33030}"/>
                </a:ext>
              </a:extLst>
            </p:cNvPr>
            <p:cNvSpPr/>
            <p:nvPr/>
          </p:nvSpPr>
          <p:spPr>
            <a:xfrm>
              <a:off x="477033" y="4404227"/>
              <a:ext cx="218200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Avantages /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Inconvénients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FB92319-2DA7-D694-07DB-9C8FBE5B8C1E}"/>
              </a:ext>
            </a:extLst>
          </p:cNvPr>
          <p:cNvGrpSpPr/>
          <p:nvPr/>
        </p:nvGrpSpPr>
        <p:grpSpPr>
          <a:xfrm>
            <a:off x="9401628" y="8217780"/>
            <a:ext cx="2578100" cy="3898900"/>
            <a:chOff x="278984" y="2685609"/>
            <a:chExt cx="2578100" cy="3898900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8AB82F8D-4EAF-3A7B-5A4D-0A744D2D002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1D4565-20F0-F25F-41CC-E7BC82C795E8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3CE2D557-DDEB-2E03-0A8C-8330DD9F5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8309187"/>
              </p:ext>
            </p:extLst>
          </p:nvPr>
        </p:nvGraphicFramePr>
        <p:xfrm>
          <a:off x="3135237" y="1308232"/>
          <a:ext cx="7977497" cy="531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e 1">
            <a:extLst>
              <a:ext uri="{FF2B5EF4-FFF2-40B4-BE49-F238E27FC236}">
                <a16:creationId xmlns:a16="http://schemas.microsoft.com/office/drawing/2014/main" id="{25B9EBF7-781B-42A2-28F6-786A02D3DA9B}"/>
              </a:ext>
            </a:extLst>
          </p:cNvPr>
          <p:cNvGrpSpPr/>
          <p:nvPr/>
        </p:nvGrpSpPr>
        <p:grpSpPr>
          <a:xfrm>
            <a:off x="115163" y="7921604"/>
            <a:ext cx="9189238" cy="4287131"/>
            <a:chOff x="115163" y="1727280"/>
            <a:chExt cx="9189238" cy="4287131"/>
          </a:xfrm>
        </p:grpSpPr>
        <p:grpSp>
          <p:nvGrpSpPr>
            <p:cNvPr id="3" name="Groupe 2">
              <a:extLst>
                <a:ext uri="{FF2B5EF4-FFF2-40B4-BE49-F238E27FC236}">
                  <a16:creationId xmlns:a16="http://schemas.microsoft.com/office/drawing/2014/main" id="{71A95F78-20E4-D06B-2689-36BAB4A33CC4}"/>
                </a:ext>
              </a:extLst>
            </p:cNvPr>
            <p:cNvGrpSpPr/>
            <p:nvPr/>
          </p:nvGrpSpPr>
          <p:grpSpPr>
            <a:xfrm>
              <a:off x="115163" y="1727280"/>
              <a:ext cx="9189238" cy="4287131"/>
              <a:chOff x="115163" y="1727280"/>
              <a:chExt cx="9189238" cy="4287131"/>
            </a:xfrm>
          </p:grpSpPr>
          <p:graphicFrame>
            <p:nvGraphicFramePr>
              <p:cNvPr id="6" name="Diagramme 5">
                <a:extLst>
                  <a:ext uri="{FF2B5EF4-FFF2-40B4-BE49-F238E27FC236}">
                    <a16:creationId xmlns:a16="http://schemas.microsoft.com/office/drawing/2014/main" id="{FE91B039-59C4-67E1-3308-513D9F654CDD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706599686"/>
                  </p:ext>
                </p:extLst>
              </p:nvPr>
            </p:nvGraphicFramePr>
            <p:xfrm>
              <a:off x="3124305" y="1894347"/>
              <a:ext cx="6180096" cy="41200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970FB23-651C-C44E-050B-D68E06505E40}"/>
                  </a:ext>
                </a:extLst>
              </p:cNvPr>
              <p:cNvSpPr/>
              <p:nvPr/>
            </p:nvSpPr>
            <p:spPr>
              <a:xfrm>
                <a:off x="115163" y="1727280"/>
                <a:ext cx="4472077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fr-FR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Stocké sous la forme :</a:t>
                </a:r>
              </a:p>
              <a:p>
                <a:r>
                  <a:rPr lang="fr-FR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grille | coup |</a:t>
                </a:r>
                <a:r>
                  <a:rPr lang="fr-FR" sz="2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evalmoyenne</a:t>
                </a:r>
                <a:r>
                  <a:rPr lang="fr-FR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| </a:t>
                </a:r>
                <a:r>
                  <a:rPr lang="fr-FR" sz="2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nbfoisjoué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8" name="Connecteur : en arc 7">
                <a:extLst>
                  <a:ext uri="{FF2B5EF4-FFF2-40B4-BE49-F238E27FC236}">
                    <a16:creationId xmlns:a16="http://schemas.microsoft.com/office/drawing/2014/main" id="{135815CD-DEC2-084B-D522-00565869BDBF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248404" y="2436785"/>
                <a:ext cx="1169094" cy="1237818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43790FF-040F-ABB8-EDE3-8F75572DC19A}"/>
                </a:ext>
              </a:extLst>
            </p:cNvPr>
            <p:cNvSpPr/>
            <p:nvPr/>
          </p:nvSpPr>
          <p:spPr>
            <a:xfrm>
              <a:off x="222615" y="5191072"/>
              <a:ext cx="4472077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fr-F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Évaluation seulement basé </a:t>
              </a:r>
            </a:p>
            <a:p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Victoire | Égalité | Défaite</a:t>
              </a:r>
            </a:p>
          </p:txBody>
        </p:sp>
        <p:cxnSp>
          <p:nvCxnSpPr>
            <p:cNvPr id="5" name="Connecteur : en arc 4">
              <a:extLst>
                <a:ext uri="{FF2B5EF4-FFF2-40B4-BE49-F238E27FC236}">
                  <a16:creationId xmlns:a16="http://schemas.microsoft.com/office/drawing/2014/main" id="{5001DAE1-5BDF-4DBF-CEFB-F2ACCA2D228A}"/>
                </a:ext>
              </a:extLst>
            </p:cNvPr>
            <p:cNvCxnSpPr>
              <a:cxnSpLocks/>
            </p:cNvCxnSpPr>
            <p:nvPr/>
          </p:nvCxnSpPr>
          <p:spPr>
            <a:xfrm>
              <a:off x="3124304" y="5648325"/>
              <a:ext cx="933349" cy="1"/>
            </a:xfrm>
            <a:prstGeom prst="curvedConnector3">
              <a:avLst>
                <a:gd name="adj1" fmla="val 50000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EF00BEBA-F41C-C704-097C-38740C7FCAE5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6" name="Triangle isocèle 3">
              <a:extLst>
                <a:ext uri="{FF2B5EF4-FFF2-40B4-BE49-F238E27FC236}">
                  <a16:creationId xmlns:a16="http://schemas.microsoft.com/office/drawing/2014/main" id="{80046E03-8786-04A9-9C2C-A812587EA822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5D25489-0A50-35D8-1C3D-B306ADAB00D1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3348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3095834" y="278520"/>
            <a:ext cx="600036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Machine Learning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56C71B3C-2257-6957-BD6C-41122E07A0BC}"/>
              </a:ext>
            </a:extLst>
          </p:cNvPr>
          <p:cNvGrpSpPr/>
          <p:nvPr/>
        </p:nvGrpSpPr>
        <p:grpSpPr>
          <a:xfrm>
            <a:off x="-5627608" y="4064961"/>
            <a:ext cx="2578100" cy="3898900"/>
            <a:chOff x="278984" y="2685609"/>
            <a:chExt cx="2578100" cy="3898900"/>
          </a:xfrm>
        </p:grpSpPr>
        <p:sp>
          <p:nvSpPr>
            <p:cNvPr id="21" name="Rectangle : coins arrondis 20">
              <a:extLst>
                <a:ext uri="{FF2B5EF4-FFF2-40B4-BE49-F238E27FC236}">
                  <a16:creationId xmlns:a16="http://schemas.microsoft.com/office/drawing/2014/main" id="{0AB879F9-A082-68E6-DC98-A020737CD3A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FF7B355-B7CA-4D19-81F0-1576A6112CB7}"/>
                </a:ext>
              </a:extLst>
            </p:cNvPr>
            <p:cNvSpPr/>
            <p:nvPr/>
          </p:nvSpPr>
          <p:spPr>
            <a:xfrm>
              <a:off x="460201" y="4404227"/>
              <a:ext cx="2215671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/ 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C09427A3-7672-3E2B-E6B3-C482A5D4D13B}"/>
              </a:ext>
            </a:extLst>
          </p:cNvPr>
          <p:cNvGrpSpPr/>
          <p:nvPr/>
        </p:nvGrpSpPr>
        <p:grpSpPr>
          <a:xfrm>
            <a:off x="-5627608" y="4064961"/>
            <a:ext cx="2578100" cy="3898900"/>
            <a:chOff x="278984" y="2685609"/>
            <a:chExt cx="2578100" cy="3898900"/>
          </a:xfrm>
        </p:grpSpPr>
        <p:sp>
          <p:nvSpPr>
            <p:cNvPr id="27" name="Rectangle : coins arrondis 26">
              <a:extLst>
                <a:ext uri="{FF2B5EF4-FFF2-40B4-BE49-F238E27FC236}">
                  <a16:creationId xmlns:a16="http://schemas.microsoft.com/office/drawing/2014/main" id="{1D18DD18-87FC-C46C-26C0-3A2C627BF0A8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894080C-5B87-BC52-A940-E04208E33030}"/>
                </a:ext>
              </a:extLst>
            </p:cNvPr>
            <p:cNvSpPr/>
            <p:nvPr/>
          </p:nvSpPr>
          <p:spPr>
            <a:xfrm>
              <a:off x="545963" y="4404227"/>
              <a:ext cx="204414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Avantage /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Inconvénient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BFB92319-2DA7-D694-07DB-9C8FBE5B8C1E}"/>
              </a:ext>
            </a:extLst>
          </p:cNvPr>
          <p:cNvGrpSpPr/>
          <p:nvPr/>
        </p:nvGrpSpPr>
        <p:grpSpPr>
          <a:xfrm>
            <a:off x="1062151" y="8865561"/>
            <a:ext cx="2578100" cy="3898900"/>
            <a:chOff x="278984" y="2685609"/>
            <a:chExt cx="2578100" cy="3898900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8AB82F8D-4EAF-3A7B-5A4D-0A744D2D002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1D4565-20F0-F25F-41CC-E7BC82C795E8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sp>
        <p:nvSpPr>
          <p:cNvPr id="40" name="Rectangle 39">
            <a:extLst>
              <a:ext uri="{FF2B5EF4-FFF2-40B4-BE49-F238E27FC236}">
                <a16:creationId xmlns:a16="http://schemas.microsoft.com/office/drawing/2014/main" id="{7C74BA81-725C-06CA-E9A5-820EAFFFAEE7}"/>
              </a:ext>
            </a:extLst>
          </p:cNvPr>
          <p:cNvSpPr/>
          <p:nvPr/>
        </p:nvSpPr>
        <p:spPr>
          <a:xfrm>
            <a:off x="4858336" y="971017"/>
            <a:ext cx="2475358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Implémentation</a:t>
            </a:r>
          </a:p>
        </p:txBody>
      </p:sp>
      <p:graphicFrame>
        <p:nvGraphicFramePr>
          <p:cNvPr id="12" name="Diagramme 11">
            <a:extLst>
              <a:ext uri="{FF2B5EF4-FFF2-40B4-BE49-F238E27FC236}">
                <a16:creationId xmlns:a16="http://schemas.microsoft.com/office/drawing/2014/main" id="{3CE2D557-DDEB-2E03-0A8C-8330DD9F58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22114942"/>
              </p:ext>
            </p:extLst>
          </p:nvPr>
        </p:nvGraphicFramePr>
        <p:xfrm>
          <a:off x="12438894" y="1539668"/>
          <a:ext cx="7977497" cy="53183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33" name="Groupe 32">
            <a:extLst>
              <a:ext uri="{FF2B5EF4-FFF2-40B4-BE49-F238E27FC236}">
                <a16:creationId xmlns:a16="http://schemas.microsoft.com/office/drawing/2014/main" id="{CE9A9E96-83A0-F4A9-FFEF-4BA6E3D4E0D1}"/>
              </a:ext>
            </a:extLst>
          </p:cNvPr>
          <p:cNvGrpSpPr/>
          <p:nvPr/>
        </p:nvGrpSpPr>
        <p:grpSpPr>
          <a:xfrm>
            <a:off x="115163" y="1727280"/>
            <a:ext cx="9189238" cy="4287131"/>
            <a:chOff x="115163" y="1727280"/>
            <a:chExt cx="9189238" cy="4287131"/>
          </a:xfrm>
        </p:grpSpPr>
        <p:grpSp>
          <p:nvGrpSpPr>
            <p:cNvPr id="25" name="Groupe 24">
              <a:extLst>
                <a:ext uri="{FF2B5EF4-FFF2-40B4-BE49-F238E27FC236}">
                  <a16:creationId xmlns:a16="http://schemas.microsoft.com/office/drawing/2014/main" id="{CECDCD4F-19F3-5EC5-7375-1C1D1C1ACBB1}"/>
                </a:ext>
              </a:extLst>
            </p:cNvPr>
            <p:cNvGrpSpPr/>
            <p:nvPr/>
          </p:nvGrpSpPr>
          <p:grpSpPr>
            <a:xfrm>
              <a:off x="115163" y="1727280"/>
              <a:ext cx="9189238" cy="4287131"/>
              <a:chOff x="115163" y="1727280"/>
              <a:chExt cx="9189238" cy="4287131"/>
            </a:xfrm>
          </p:grpSpPr>
          <p:graphicFrame>
            <p:nvGraphicFramePr>
              <p:cNvPr id="10" name="Diagramme 9">
                <a:extLst>
                  <a:ext uri="{FF2B5EF4-FFF2-40B4-BE49-F238E27FC236}">
                    <a16:creationId xmlns:a16="http://schemas.microsoft.com/office/drawing/2014/main" id="{48CC4893-7E4D-355A-393F-860304A99802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4066647372"/>
                  </p:ext>
                </p:extLst>
              </p:nvPr>
            </p:nvGraphicFramePr>
            <p:xfrm>
              <a:off x="3124305" y="1894347"/>
              <a:ext cx="6180096" cy="4120064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E2F0E6E-239B-14E2-47FA-DE2ADC1FF6AD}"/>
                  </a:ext>
                </a:extLst>
              </p:cNvPr>
              <p:cNvSpPr/>
              <p:nvPr/>
            </p:nvSpPr>
            <p:spPr>
              <a:xfrm>
                <a:off x="115163" y="1727280"/>
                <a:ext cx="4472077" cy="707886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fr-FR" sz="20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Stocké sous la forme :</a:t>
                </a:r>
              </a:p>
              <a:p>
                <a:r>
                  <a:rPr lang="fr-FR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grille | coup |</a:t>
                </a:r>
                <a:r>
                  <a:rPr lang="fr-FR" sz="2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evalmoyenne</a:t>
                </a:r>
                <a:r>
                  <a:rPr lang="fr-FR" sz="20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| </a:t>
                </a:r>
                <a:r>
                  <a:rPr lang="fr-FR" sz="2000" dirty="0" err="1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nbfoisjoué</a:t>
                </a:r>
                <a:endPara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cxnSp>
            <p:nvCxnSpPr>
              <p:cNvPr id="19" name="Connecteur : en arc 18">
                <a:extLst>
                  <a:ext uri="{FF2B5EF4-FFF2-40B4-BE49-F238E27FC236}">
                    <a16:creationId xmlns:a16="http://schemas.microsoft.com/office/drawing/2014/main" id="{00C7F801-C78C-235D-D1BA-9D27B2BE3595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2248404" y="2436785"/>
                <a:ext cx="1169094" cy="1237818"/>
              </a:xfrm>
              <a:prstGeom prst="curvedConnector2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6EF2914-0E48-6D9C-9130-8486BFF67B2F}"/>
                </a:ext>
              </a:extLst>
            </p:cNvPr>
            <p:cNvSpPr/>
            <p:nvPr/>
          </p:nvSpPr>
          <p:spPr>
            <a:xfrm>
              <a:off x="222615" y="5191072"/>
              <a:ext cx="4472077" cy="707886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r>
                <a:rPr lang="fr-FR" sz="2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Évaluation seulement basé </a:t>
              </a:r>
            </a:p>
            <a:p>
              <a:r>
                <a:rPr lang="fr-FR" sz="2000" b="0" cap="none" spc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Victoire | Égalité | Défaite</a:t>
              </a:r>
            </a:p>
          </p:txBody>
        </p:sp>
        <p:cxnSp>
          <p:nvCxnSpPr>
            <p:cNvPr id="30" name="Connecteur : en arc 29">
              <a:extLst>
                <a:ext uri="{FF2B5EF4-FFF2-40B4-BE49-F238E27FC236}">
                  <a16:creationId xmlns:a16="http://schemas.microsoft.com/office/drawing/2014/main" id="{E270093B-191C-9E26-2A8F-657F4893ABF6}"/>
                </a:ext>
              </a:extLst>
            </p:cNvPr>
            <p:cNvCxnSpPr>
              <a:cxnSpLocks/>
            </p:cNvCxnSpPr>
            <p:nvPr/>
          </p:nvCxnSpPr>
          <p:spPr>
            <a:xfrm>
              <a:off x="3124304" y="5648325"/>
              <a:ext cx="933349" cy="1"/>
            </a:xfrm>
            <a:prstGeom prst="curvedConnector3">
              <a:avLst>
                <a:gd name="adj1" fmla="val 50000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23E03E6D-F5A4-DD7C-09DF-A19A0BA6622F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6" name="Triangle isocèle 3">
              <a:extLst>
                <a:ext uri="{FF2B5EF4-FFF2-40B4-BE49-F238E27FC236}">
                  <a16:creationId xmlns:a16="http://schemas.microsoft.com/office/drawing/2014/main" id="{1069720C-1FCB-E4A3-8627-0DA9016647DB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1D96B80-6271-007A-3332-7BF0FE3D3A3F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4426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457993CE-9C40-BDA2-5AC1-7620D7203C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17" t="10553" r="21356" b="17881"/>
          <a:stretch/>
        </p:blipFill>
        <p:spPr bwMode="auto">
          <a:xfrm>
            <a:off x="4399429" y="2098675"/>
            <a:ext cx="3393141" cy="2405529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270AD02-3DCA-EFC7-1734-434572B68E3F}"/>
              </a:ext>
            </a:extLst>
          </p:cNvPr>
          <p:cNvSpPr/>
          <p:nvPr/>
        </p:nvSpPr>
        <p:spPr>
          <a:xfrm>
            <a:off x="3091346" y="257691"/>
            <a:ext cx="600933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Exemple de données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9DD7BF-5EF0-27AC-590A-A5ACDB7ED367}"/>
              </a:ext>
            </a:extLst>
          </p:cNvPr>
          <p:cNvSpPr/>
          <p:nvPr/>
        </p:nvSpPr>
        <p:spPr>
          <a:xfrm>
            <a:off x="4893605" y="971017"/>
            <a:ext cx="240482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Cas : grille vide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A98BDA-C738-D39D-99C8-295132BE8443}"/>
              </a:ext>
            </a:extLst>
          </p:cNvPr>
          <p:cNvSpPr/>
          <p:nvPr/>
        </p:nvSpPr>
        <p:spPr>
          <a:xfrm>
            <a:off x="2215477" y="5375691"/>
            <a:ext cx="17517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Grille (ici vide)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87ED8E2-2807-9954-C9C4-E58BD79C5318}"/>
              </a:ext>
            </a:extLst>
          </p:cNvPr>
          <p:cNvSpPr/>
          <p:nvPr/>
        </p:nvSpPr>
        <p:spPr>
          <a:xfrm>
            <a:off x="4773281" y="5267970"/>
            <a:ext cx="723037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259199-3617-7386-1A14-E7EE241B4379}"/>
              </a:ext>
            </a:extLst>
          </p:cNvPr>
          <p:cNvSpPr/>
          <p:nvPr/>
        </p:nvSpPr>
        <p:spPr>
          <a:xfrm>
            <a:off x="6401663" y="5067915"/>
            <a:ext cx="193443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Évaluation du coup sur la grille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3DC5A8-1758-4DA8-C6AA-574EAA45C8B9}"/>
              </a:ext>
            </a:extLst>
          </p:cNvPr>
          <p:cNvSpPr/>
          <p:nvPr/>
        </p:nvSpPr>
        <p:spPr>
          <a:xfrm>
            <a:off x="8745676" y="4667804"/>
            <a:ext cx="34463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Nombre de fois que le coup a été joué</a:t>
            </a:r>
          </a:p>
        </p:txBody>
      </p:sp>
      <p:cxnSp>
        <p:nvCxnSpPr>
          <p:cNvPr id="10" name="Connecteur : en arc 9">
            <a:extLst>
              <a:ext uri="{FF2B5EF4-FFF2-40B4-BE49-F238E27FC236}">
                <a16:creationId xmlns:a16="http://schemas.microsoft.com/office/drawing/2014/main" id="{9E217F65-201E-F3E8-FF80-1FADCFA92992}"/>
              </a:ext>
            </a:extLst>
          </p:cNvPr>
          <p:cNvCxnSpPr>
            <a:cxnSpLocks/>
          </p:cNvCxnSpPr>
          <p:nvPr/>
        </p:nvCxnSpPr>
        <p:spPr>
          <a:xfrm flipV="1">
            <a:off x="3055011" y="4369169"/>
            <a:ext cx="1551707" cy="1052689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Connecteur : en arc 18">
            <a:extLst>
              <a:ext uri="{FF2B5EF4-FFF2-40B4-BE49-F238E27FC236}">
                <a16:creationId xmlns:a16="http://schemas.microsoft.com/office/drawing/2014/main" id="{6DEC40BE-65EA-622A-5EEE-E949AF5AC0E3}"/>
              </a:ext>
            </a:extLst>
          </p:cNvPr>
          <p:cNvCxnSpPr>
            <a:cxnSpLocks/>
            <a:stCxn id="6" idx="0"/>
          </p:cNvCxnSpPr>
          <p:nvPr/>
        </p:nvCxnSpPr>
        <p:spPr>
          <a:xfrm rot="5400000" flipH="1" flipV="1">
            <a:off x="4948160" y="4690844"/>
            <a:ext cx="763766" cy="390486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6185D369-72BD-2743-AF2F-95BD7013B2F4}"/>
              </a:ext>
            </a:extLst>
          </p:cNvPr>
          <p:cNvCxnSpPr>
            <a:cxnSpLocks/>
            <a:stCxn id="7" idx="0"/>
            <a:endCxn id="4" idx="2"/>
          </p:cNvCxnSpPr>
          <p:nvPr/>
        </p:nvCxnSpPr>
        <p:spPr>
          <a:xfrm rot="16200000" flipV="1">
            <a:off x="6450586" y="4149619"/>
            <a:ext cx="563711" cy="1272882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7597E67D-CEE1-413C-88B4-EC42DA3B34E3}"/>
              </a:ext>
            </a:extLst>
          </p:cNvPr>
          <p:cNvCxnSpPr>
            <a:cxnSpLocks/>
            <a:stCxn id="8" idx="1"/>
          </p:cNvCxnSpPr>
          <p:nvPr/>
        </p:nvCxnSpPr>
        <p:spPr>
          <a:xfrm rot="10800000">
            <a:off x="7792570" y="4369171"/>
            <a:ext cx="953106" cy="65257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3C728EF2-5A5F-EE28-2EF4-050BCF6A9CBB}"/>
              </a:ext>
            </a:extLst>
          </p:cNvPr>
          <p:cNvSpPr/>
          <p:nvPr/>
        </p:nvSpPr>
        <p:spPr>
          <a:xfrm>
            <a:off x="8669476" y="2879979"/>
            <a:ext cx="3446324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fr-FR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 meilleur coup est donc au milieu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F249117-1246-84FC-B0F1-2EFA62D9A56D}"/>
              </a:ext>
            </a:extLst>
          </p:cNvPr>
          <p:cNvSpPr/>
          <p:nvPr/>
        </p:nvSpPr>
        <p:spPr>
          <a:xfrm>
            <a:off x="4556125" y="3270250"/>
            <a:ext cx="3236445" cy="316300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CE850873-BEDA-18CD-D69E-E2622410414F}"/>
              </a:ext>
            </a:extLst>
          </p:cNvPr>
          <p:cNvCxnSpPr>
            <a:cxnSpLocks/>
            <a:stCxn id="30" idx="1"/>
            <a:endCxn id="31" idx="3"/>
          </p:cNvCxnSpPr>
          <p:nvPr/>
        </p:nvCxnSpPr>
        <p:spPr>
          <a:xfrm rot="10800000" flipV="1">
            <a:off x="7792570" y="3233922"/>
            <a:ext cx="876906" cy="194478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EDC0980-7FA0-CEDA-8F76-EE9FAAAE386E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4" name="Triangle isocèle 3">
              <a:extLst>
                <a:ext uri="{FF2B5EF4-FFF2-40B4-BE49-F238E27FC236}">
                  <a16:creationId xmlns:a16="http://schemas.microsoft.com/office/drawing/2014/main" id="{59465CDC-8B9A-D05C-C0C7-284081601516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0EC3A4B-0B6A-576E-6F3D-3D648A36F63B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43159898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3336472" y="2248780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Théorie,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369050" y="224878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9401628" y="2248780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Threads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D3D05EEF-42F0-DC7D-E385-77DF8AB5D325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6" name="Triangle isocèle 3">
              <a:extLst>
                <a:ext uri="{FF2B5EF4-FFF2-40B4-BE49-F238E27FC236}">
                  <a16:creationId xmlns:a16="http://schemas.microsoft.com/office/drawing/2014/main" id="{1A0FC6ED-3DA7-7CB2-C0AE-43DFC0F7DC85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D4DF787-717B-DB7A-7D93-2B264E8D10F3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0830620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A5E9B20-04AB-AA0A-9A9B-BF17EBF9FB9B}"/>
              </a:ext>
            </a:extLst>
          </p:cNvPr>
          <p:cNvSpPr/>
          <p:nvPr/>
        </p:nvSpPr>
        <p:spPr>
          <a:xfrm>
            <a:off x="2952706" y="2248780"/>
            <a:ext cx="9253367" cy="390350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Déterminer le meilleur coup en fonction des prochains coups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Concept : déterminer le meilleur coup en imaginant que 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l’adversaire joue de manière optimale grâce à une fonction 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d’évaluation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Permet de trouver le meilleur coup 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essayant de bloquer l’adversaire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2338785B-1D55-C72B-CA9C-223B034CFCE8}"/>
              </a:ext>
            </a:extLst>
          </p:cNvPr>
          <p:cNvGrpSpPr/>
          <p:nvPr/>
        </p:nvGrpSpPr>
        <p:grpSpPr>
          <a:xfrm>
            <a:off x="3336472" y="7036680"/>
            <a:ext cx="2578100" cy="3898900"/>
            <a:chOff x="278984" y="2685609"/>
            <a:chExt cx="2578100" cy="3898900"/>
          </a:xfrm>
        </p:grpSpPr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2BE30E7A-2AC3-356E-9EE9-21CC48919CC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96A8CCB-51D9-8CE5-F081-13E8CEC57A72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Théorie,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A1C19E60-A820-3EC2-9188-60EE5B951497}"/>
              </a:ext>
            </a:extLst>
          </p:cNvPr>
          <p:cNvGrpSpPr/>
          <p:nvPr/>
        </p:nvGrpSpPr>
        <p:grpSpPr>
          <a:xfrm>
            <a:off x="6369050" y="7036680"/>
            <a:ext cx="2578100" cy="3898900"/>
            <a:chOff x="278984" y="2685609"/>
            <a:chExt cx="2578100" cy="3898900"/>
          </a:xfrm>
        </p:grpSpPr>
        <p:sp>
          <p:nvSpPr>
            <p:cNvPr id="15" name="Rectangle : coins arrondis 14">
              <a:extLst>
                <a:ext uri="{FF2B5EF4-FFF2-40B4-BE49-F238E27FC236}">
                  <a16:creationId xmlns:a16="http://schemas.microsoft.com/office/drawing/2014/main" id="{6C8E31C0-2640-91F8-C0EF-0BF4C4B503F5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C155F8-4D2F-233B-F778-22DBBE71BF3E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F2EDA211-7DA7-793D-8B73-A6359B71BFC8}"/>
              </a:ext>
            </a:extLst>
          </p:cNvPr>
          <p:cNvGrpSpPr/>
          <p:nvPr/>
        </p:nvGrpSpPr>
        <p:grpSpPr>
          <a:xfrm>
            <a:off x="9401628" y="7036680"/>
            <a:ext cx="2578100" cy="3898900"/>
            <a:chOff x="278984" y="2685609"/>
            <a:chExt cx="2578100" cy="3898900"/>
          </a:xfrm>
        </p:grpSpPr>
        <p:sp>
          <p:nvSpPr>
            <p:cNvPr id="18" name="Rectangle : coins arrondis 17">
              <a:extLst>
                <a:ext uri="{FF2B5EF4-FFF2-40B4-BE49-F238E27FC236}">
                  <a16:creationId xmlns:a16="http://schemas.microsoft.com/office/drawing/2014/main" id="{30B068CB-F855-8A9C-7907-8456AE71081B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873898F-BBC0-1F49-C6A8-74E7E33B6434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Threads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9918B355-F2F6-19DF-480D-F4D7D8C33E6F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9" name="Triangle isocèle 3">
              <a:extLst>
                <a:ext uri="{FF2B5EF4-FFF2-40B4-BE49-F238E27FC236}">
                  <a16:creationId xmlns:a16="http://schemas.microsoft.com/office/drawing/2014/main" id="{031FCFD4-629F-AF9B-E096-B38AA2FD005A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F29119-3643-0A25-C5C8-1A3D50FCCF51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336561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2733543" y="278520"/>
            <a:ext cx="672491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Interface Graphique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CDA1721-C9FA-1CF1-28F5-4E40427A3B3C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DE537572-6639-B775-8BA0-BAD3C394E63D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4DDEA1-A324-820E-32A9-C56B4AA78C19}"/>
                </a:ext>
              </a:extLst>
            </p:cNvPr>
            <p:cNvSpPr/>
            <p:nvPr/>
          </p:nvSpPr>
          <p:spPr>
            <a:xfrm>
              <a:off x="709469" y="4404227"/>
              <a:ext cx="171713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de 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lasse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3779324-E8EB-8CA4-E800-89CCB4D2AD06}"/>
              </a:ext>
            </a:extLst>
          </p:cNvPr>
          <p:cNvGrpSpPr/>
          <p:nvPr/>
        </p:nvGrpSpPr>
        <p:grpSpPr>
          <a:xfrm>
            <a:off x="3336472" y="2248780"/>
            <a:ext cx="2578100" cy="3898900"/>
            <a:chOff x="278984" y="2685609"/>
            <a:chExt cx="2578100" cy="3898900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1C894C77-56B1-C415-B2A7-2E3A0055FF7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0649AE-F81B-CD00-25C1-538BB9CE030C}"/>
                </a:ext>
              </a:extLst>
            </p:cNvPr>
            <p:cNvSpPr/>
            <p:nvPr/>
          </p:nvSpPr>
          <p:spPr>
            <a:xfrm>
              <a:off x="767977" y="4404227"/>
              <a:ext cx="1600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du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mode jeu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79D2CDD8-F397-6CAF-C9C5-7BCBD9E828E2}"/>
              </a:ext>
            </a:extLst>
          </p:cNvPr>
          <p:cNvGrpSpPr/>
          <p:nvPr/>
        </p:nvGrpSpPr>
        <p:grpSpPr>
          <a:xfrm>
            <a:off x="6369050" y="2248780"/>
            <a:ext cx="2578100" cy="3898900"/>
            <a:chOff x="278984" y="2685609"/>
            <a:chExt cx="2578100" cy="3898900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AAB1643-DBA3-94DE-7E13-C3BDFCA3C77A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C2A0A2-05E4-86A6-6396-78B5C089E9AD}"/>
                </a:ext>
              </a:extLst>
            </p:cNvPr>
            <p:cNvSpPr/>
            <p:nvPr/>
          </p:nvSpPr>
          <p:spPr>
            <a:xfrm>
              <a:off x="608479" y="4404227"/>
              <a:ext cx="19191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de la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puissance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FAFE76C-846B-F2BC-A59F-41F721424A0D}"/>
              </a:ext>
            </a:extLst>
          </p:cNvPr>
          <p:cNvGrpSpPr/>
          <p:nvPr/>
        </p:nvGrpSpPr>
        <p:grpSpPr>
          <a:xfrm>
            <a:off x="9401628" y="2248780"/>
            <a:ext cx="2578100" cy="3898900"/>
            <a:chOff x="278984" y="2685609"/>
            <a:chExt cx="2578100" cy="3898900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614EA84D-2A69-6365-6F32-13E4AF59EDC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0DE189-FF31-BBF7-BA3C-938252F99B65}"/>
                </a:ext>
              </a:extLst>
            </p:cNvPr>
            <p:cNvSpPr/>
            <p:nvPr/>
          </p:nvSpPr>
          <p:spPr>
            <a:xfrm>
              <a:off x="1028465" y="4404227"/>
              <a:ext cx="10791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Grille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de </a:t>
              </a:r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j</a:t>
              </a:r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eu</a:t>
              </a:r>
            </a:p>
          </p:txBody>
        </p:sp>
      </p:grpSp>
      <p:sp>
        <p:nvSpPr>
          <p:cNvPr id="1028" name="Rectangle 1027">
            <a:extLst>
              <a:ext uri="{FF2B5EF4-FFF2-40B4-BE49-F238E27FC236}">
                <a16:creationId xmlns:a16="http://schemas.microsoft.com/office/drawing/2014/main" id="{7467EB18-D2B7-592F-B5A2-C8E04F6526DE}"/>
              </a:ext>
            </a:extLst>
          </p:cNvPr>
          <p:cNvSpPr/>
          <p:nvPr/>
        </p:nvSpPr>
        <p:spPr>
          <a:xfrm rot="5400000">
            <a:off x="2216655" y="-8874932"/>
            <a:ext cx="7162800" cy="409575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73153A5-481D-DC61-C47A-0EBD613FD182}"/>
              </a:ext>
            </a:extLst>
          </p:cNvPr>
          <p:cNvSpPr/>
          <p:nvPr/>
        </p:nvSpPr>
        <p:spPr>
          <a:xfrm>
            <a:off x="12698752" y="2258020"/>
            <a:ext cx="8082854" cy="34187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Permet de définir la structure d’un objet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 notre Jeu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Réutilisation de notre jeu facilement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Structuration et compréhension du code plus facile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68C94B6C-2530-4213-BD01-9A90E9ED4394}"/>
              </a:ext>
            </a:extLst>
          </p:cNvPr>
          <p:cNvGrpSpPr/>
          <p:nvPr/>
        </p:nvGrpSpPr>
        <p:grpSpPr>
          <a:xfrm>
            <a:off x="11490915" y="6238875"/>
            <a:ext cx="700239" cy="762849"/>
            <a:chOff x="11490915" y="6238875"/>
            <a:chExt cx="700239" cy="762849"/>
          </a:xfrm>
        </p:grpSpPr>
        <p:sp>
          <p:nvSpPr>
            <p:cNvPr id="8" name="Triangle isocèle 3">
              <a:extLst>
                <a:ext uri="{FF2B5EF4-FFF2-40B4-BE49-F238E27FC236}">
                  <a16:creationId xmlns:a16="http://schemas.microsoft.com/office/drawing/2014/main" id="{47E4A9AD-C29B-FD57-7BA0-F7862A683AD9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1153729-2BFD-978F-FD7B-096BD7863A48}"/>
                </a:ext>
              </a:extLst>
            </p:cNvPr>
            <p:cNvSpPr/>
            <p:nvPr/>
          </p:nvSpPr>
          <p:spPr>
            <a:xfrm>
              <a:off x="11755166" y="6355393"/>
              <a:ext cx="3770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20941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Théorie,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369050" y="778598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9401628" y="7785980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Theads</a:t>
              </a:r>
              <a:endParaRPr lang="fr-F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3D23CAB-CF50-5116-A5E8-DE72D4C6EFB4}"/>
              </a:ext>
            </a:extLst>
          </p:cNvPr>
          <p:cNvSpPr/>
          <p:nvPr/>
        </p:nvSpPr>
        <p:spPr>
          <a:xfrm>
            <a:off x="5646422" y="1515568"/>
            <a:ext cx="34558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arbres c’est quoi ? 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59D7632-2428-D52D-48D9-DC9CD3CCA980}"/>
              </a:ext>
            </a:extLst>
          </p:cNvPr>
          <p:cNvSpPr/>
          <p:nvPr/>
        </p:nvSpPr>
        <p:spPr>
          <a:xfrm>
            <a:off x="2952706" y="7561012"/>
            <a:ext cx="9253367" cy="32571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Déterminer le meilleur coup en fonction des prochains coups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Concept : déterminer le meilleur coup en imaginant que 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l’adversaire joue de manière optimale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Colle à nos besoins -&gt; permet de trouver le meilleur coup </a:t>
            </a:r>
          </a:p>
          <a:p>
            <a:pPr>
              <a:lnSpc>
                <a:spcPct val="150000"/>
              </a:lnSpc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essayant de bloquer l’adversaire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9D450A-B78F-CD26-3DBA-A9749C942DA1}"/>
              </a:ext>
            </a:extLst>
          </p:cNvPr>
          <p:cNvGrpSpPr/>
          <p:nvPr/>
        </p:nvGrpSpPr>
        <p:grpSpPr>
          <a:xfrm>
            <a:off x="12712665" y="1667010"/>
            <a:ext cx="8946578" cy="5143902"/>
            <a:chOff x="2623306" y="2271706"/>
            <a:chExt cx="8052381" cy="4496269"/>
          </a:xfrm>
        </p:grpSpPr>
        <p:pic>
          <p:nvPicPr>
            <p:cNvPr id="4" name="Image 3" descr="Images des mathématiques">
              <a:extLst>
                <a:ext uri="{FF2B5EF4-FFF2-40B4-BE49-F238E27FC236}">
                  <a16:creationId xmlns:a16="http://schemas.microsoft.com/office/drawing/2014/main" id="{33F7684E-E5FF-EF78-D114-D08AA4A76C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816" y="2352507"/>
              <a:ext cx="4833768" cy="37951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F303170-C7DE-1752-3C29-8BAA15026176}"/>
                </a:ext>
              </a:extLst>
            </p:cNvPr>
            <p:cNvSpPr/>
            <p:nvPr/>
          </p:nvSpPr>
          <p:spPr>
            <a:xfrm>
              <a:off x="6997700" y="6310630"/>
              <a:ext cx="1148342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Feuilles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09B6E2-7084-B83A-F930-1A8A53389145}"/>
                </a:ext>
              </a:extLst>
            </p:cNvPr>
            <p:cNvSpPr/>
            <p:nvPr/>
          </p:nvSpPr>
          <p:spPr>
            <a:xfrm>
              <a:off x="9441240" y="2436650"/>
              <a:ext cx="1234447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Branche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D80F84-D09B-A669-C6A0-4928456F58EB}"/>
                </a:ext>
              </a:extLst>
            </p:cNvPr>
            <p:cNvSpPr/>
            <p:nvPr/>
          </p:nvSpPr>
          <p:spPr>
            <a:xfrm>
              <a:off x="2623306" y="4172790"/>
              <a:ext cx="990040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Nœud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07543E-B992-A342-0FDE-6D11D4E939A6}"/>
                </a:ext>
              </a:extLst>
            </p:cNvPr>
            <p:cNvSpPr/>
            <p:nvPr/>
          </p:nvSpPr>
          <p:spPr>
            <a:xfrm>
              <a:off x="3357579" y="2271706"/>
              <a:ext cx="1037651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Racine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154B461A-F343-B1D9-80FF-06FA90880D6A}"/>
                </a:ext>
              </a:extLst>
            </p:cNvPr>
            <p:cNvCxnSpPr>
              <a:cxnSpLocks/>
              <a:stCxn id="13" idx="3"/>
            </p:cNvCxnSpPr>
            <p:nvPr/>
          </p:nvCxnSpPr>
          <p:spPr>
            <a:xfrm>
              <a:off x="4395230" y="2500379"/>
              <a:ext cx="2221470" cy="9201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1E1C04DC-BC2A-FAB3-C388-6F600671D282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797800" y="2665322"/>
              <a:ext cx="1643440" cy="52033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83BC161-6450-98D7-FAE1-C220857943B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V="1">
              <a:off x="8146043" y="6193751"/>
              <a:ext cx="553458" cy="34555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2E4170E7-F4A5-9B77-F5BC-A58F18065457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7571872" y="5249549"/>
              <a:ext cx="701688" cy="106108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8B8A145D-9166-6169-DAF6-E4918CABEC29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3118326" y="3811856"/>
              <a:ext cx="1685098" cy="36093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107183E6-5414-1746-1357-E6EDAA8D47D2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43" name="Triangle isocèle 3">
              <a:extLst>
                <a:ext uri="{FF2B5EF4-FFF2-40B4-BE49-F238E27FC236}">
                  <a16:creationId xmlns:a16="http://schemas.microsoft.com/office/drawing/2014/main" id="{B14A1E6F-B5AE-ADA9-2FAC-AFE0286F8525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3142DFA-E5DF-B542-A63F-D9A3AEBC4EE3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19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1736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369050" y="778598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3D23CAB-CF50-5116-A5E8-DE72D4C6EFB4}"/>
              </a:ext>
            </a:extLst>
          </p:cNvPr>
          <p:cNvSpPr/>
          <p:nvPr/>
        </p:nvSpPr>
        <p:spPr>
          <a:xfrm>
            <a:off x="4368059" y="1049808"/>
            <a:ext cx="345588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Les arbres c’est quoi ? 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0" name="Groupe 39">
            <a:extLst>
              <a:ext uri="{FF2B5EF4-FFF2-40B4-BE49-F238E27FC236}">
                <a16:creationId xmlns:a16="http://schemas.microsoft.com/office/drawing/2014/main" id="{D4D43EB3-A0F2-3F82-1462-F7D5268FF197}"/>
              </a:ext>
            </a:extLst>
          </p:cNvPr>
          <p:cNvGrpSpPr/>
          <p:nvPr/>
        </p:nvGrpSpPr>
        <p:grpSpPr>
          <a:xfrm>
            <a:off x="1358865" y="1667010"/>
            <a:ext cx="8946578" cy="5143902"/>
            <a:chOff x="2623306" y="2271706"/>
            <a:chExt cx="8052381" cy="4496269"/>
          </a:xfrm>
        </p:grpSpPr>
        <p:pic>
          <p:nvPicPr>
            <p:cNvPr id="8" name="Image 7" descr="Images des mathématiques">
              <a:extLst>
                <a:ext uri="{FF2B5EF4-FFF2-40B4-BE49-F238E27FC236}">
                  <a16:creationId xmlns:a16="http://schemas.microsoft.com/office/drawing/2014/main" id="{B21D5DBE-F8EB-1185-4A0C-CC8DC3102F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816" y="2352507"/>
              <a:ext cx="4833768" cy="37951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4501E7-8DD9-68A5-9585-B91A950B761F}"/>
                </a:ext>
              </a:extLst>
            </p:cNvPr>
            <p:cNvSpPr/>
            <p:nvPr/>
          </p:nvSpPr>
          <p:spPr>
            <a:xfrm>
              <a:off x="6997700" y="6310630"/>
              <a:ext cx="1148342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Feuilles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F6A372D-6F51-6908-1069-470E22AF9103}"/>
                </a:ext>
              </a:extLst>
            </p:cNvPr>
            <p:cNvSpPr/>
            <p:nvPr/>
          </p:nvSpPr>
          <p:spPr>
            <a:xfrm>
              <a:off x="9441240" y="2436650"/>
              <a:ext cx="1234447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Branche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ECB4061-9C33-709D-6299-F39A95ED715B}"/>
                </a:ext>
              </a:extLst>
            </p:cNvPr>
            <p:cNvSpPr/>
            <p:nvPr/>
          </p:nvSpPr>
          <p:spPr>
            <a:xfrm>
              <a:off x="2623306" y="4172790"/>
              <a:ext cx="990040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Nœud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F45788E-5E42-2D6B-980B-EEF8D1459F84}"/>
                </a:ext>
              </a:extLst>
            </p:cNvPr>
            <p:cNvSpPr/>
            <p:nvPr/>
          </p:nvSpPr>
          <p:spPr>
            <a:xfrm>
              <a:off x="3357579" y="2271706"/>
              <a:ext cx="1037651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Racine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08FD71C9-387E-2AAA-A68E-DBD159EC62AF}"/>
                </a:ext>
              </a:extLst>
            </p:cNvPr>
            <p:cNvCxnSpPr>
              <a:cxnSpLocks/>
              <a:stCxn id="16" idx="3"/>
            </p:cNvCxnSpPr>
            <p:nvPr/>
          </p:nvCxnSpPr>
          <p:spPr>
            <a:xfrm>
              <a:off x="4395230" y="2500379"/>
              <a:ext cx="2221470" cy="9201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BBB1E078-3AA4-706A-4DA7-54370D0505D1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797800" y="2665322"/>
              <a:ext cx="1643440" cy="52033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D1C66E4F-7565-35A2-E8C9-62134AA90104}"/>
                </a:ext>
              </a:extLst>
            </p:cNvPr>
            <p:cNvCxnSpPr>
              <a:cxnSpLocks/>
              <a:stCxn id="12" idx="3"/>
            </p:cNvCxnSpPr>
            <p:nvPr/>
          </p:nvCxnSpPr>
          <p:spPr>
            <a:xfrm flipV="1">
              <a:off x="8146043" y="6193751"/>
              <a:ext cx="553458" cy="34555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eur droit avec flèche 35">
              <a:extLst>
                <a:ext uri="{FF2B5EF4-FFF2-40B4-BE49-F238E27FC236}">
                  <a16:creationId xmlns:a16="http://schemas.microsoft.com/office/drawing/2014/main" id="{85A2B52A-1F37-6AF4-4BE8-438479402B02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7571872" y="5249549"/>
              <a:ext cx="701688" cy="106108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eur droit avec flèche 37">
              <a:extLst>
                <a:ext uri="{FF2B5EF4-FFF2-40B4-BE49-F238E27FC236}">
                  <a16:creationId xmlns:a16="http://schemas.microsoft.com/office/drawing/2014/main" id="{093017DB-0B68-12CC-ED5C-BD972DE7E61D}"/>
                </a:ext>
              </a:extLst>
            </p:cNvPr>
            <p:cNvCxnSpPr>
              <a:cxnSpLocks/>
              <a:stCxn id="15" idx="0"/>
            </p:cNvCxnSpPr>
            <p:nvPr/>
          </p:nvCxnSpPr>
          <p:spPr>
            <a:xfrm flipV="1">
              <a:off x="3118326" y="3811856"/>
              <a:ext cx="1685098" cy="36093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" name="Groupe 6">
            <a:extLst>
              <a:ext uri="{FF2B5EF4-FFF2-40B4-BE49-F238E27FC236}">
                <a16:creationId xmlns:a16="http://schemas.microsoft.com/office/drawing/2014/main" id="{442F2775-11DA-FF13-9E40-F3A8B0B7E6A5}"/>
              </a:ext>
            </a:extLst>
          </p:cNvPr>
          <p:cNvGrpSpPr/>
          <p:nvPr/>
        </p:nvGrpSpPr>
        <p:grpSpPr>
          <a:xfrm>
            <a:off x="9382578" y="7785980"/>
            <a:ext cx="2578100" cy="3898900"/>
            <a:chOff x="278984" y="2685609"/>
            <a:chExt cx="2578100" cy="38989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82243BE-485C-C4FF-C1C4-7D55A0E65703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AB861-3E07-3B41-3A75-BD4AC0434CA3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Threads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B4E8757-6236-5497-7529-84F20DE03D35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23" name="Triangle isocèle 3">
              <a:extLst>
                <a:ext uri="{FF2B5EF4-FFF2-40B4-BE49-F238E27FC236}">
                  <a16:creationId xmlns:a16="http://schemas.microsoft.com/office/drawing/2014/main" id="{E79F2DB6-E75C-058F-8C3B-1B5FAD92EDB1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2BEF2A1-4971-D6C6-7222-7BA35937C146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0512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369050" y="778598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3D23CAB-CF50-5116-A5E8-DE72D4C6EFB4}"/>
              </a:ext>
            </a:extLst>
          </p:cNvPr>
          <p:cNvSpPr/>
          <p:nvPr/>
        </p:nvSpPr>
        <p:spPr>
          <a:xfrm>
            <a:off x="4799138" y="1092573"/>
            <a:ext cx="259372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Fonctionnement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 descr="Minimax or Maximin?. Minimax, as the name suggest, is a… | by Hemant ...">
            <a:extLst>
              <a:ext uri="{FF2B5EF4-FFF2-40B4-BE49-F238E27FC236}">
                <a16:creationId xmlns:a16="http://schemas.microsoft.com/office/drawing/2014/main" id="{ED46FB7C-1124-53E9-9E5C-C94B8BAE2D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0847" y="7005984"/>
            <a:ext cx="3653680" cy="188416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442F2775-11DA-FF13-9E40-F3A8B0B7E6A5}"/>
              </a:ext>
            </a:extLst>
          </p:cNvPr>
          <p:cNvGrpSpPr/>
          <p:nvPr/>
        </p:nvGrpSpPr>
        <p:grpSpPr>
          <a:xfrm>
            <a:off x="9382578" y="7785980"/>
            <a:ext cx="2578100" cy="3898900"/>
            <a:chOff x="278984" y="2685609"/>
            <a:chExt cx="2578100" cy="38989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D82243BE-485C-C4FF-C1C4-7D55A0E65703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90AB861-3E07-3B41-3A75-BD4AC0434CA3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Threads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grpSp>
        <p:nvGrpSpPr>
          <p:cNvPr id="34" name="Groupe 33">
            <a:extLst>
              <a:ext uri="{FF2B5EF4-FFF2-40B4-BE49-F238E27FC236}">
                <a16:creationId xmlns:a16="http://schemas.microsoft.com/office/drawing/2014/main" id="{A4CF4649-EB1D-701B-40A7-965F7FC113BF}"/>
              </a:ext>
            </a:extLst>
          </p:cNvPr>
          <p:cNvGrpSpPr/>
          <p:nvPr/>
        </p:nvGrpSpPr>
        <p:grpSpPr>
          <a:xfrm>
            <a:off x="270711" y="3585671"/>
            <a:ext cx="1878235" cy="881837"/>
            <a:chOff x="205287" y="1615793"/>
            <a:chExt cx="2374702" cy="1444634"/>
          </a:xfrm>
        </p:grpSpPr>
        <p:sp>
          <p:nvSpPr>
            <p:cNvPr id="24" name="Rectangle : coins arrondis 23">
              <a:extLst>
                <a:ext uri="{FF2B5EF4-FFF2-40B4-BE49-F238E27FC236}">
                  <a16:creationId xmlns:a16="http://schemas.microsoft.com/office/drawing/2014/main" id="{247F7CE4-FFBD-BC42-6BF0-07E9CD12D603}"/>
                </a:ext>
              </a:extLst>
            </p:cNvPr>
            <p:cNvSpPr/>
            <p:nvPr/>
          </p:nvSpPr>
          <p:spPr>
            <a:xfrm>
              <a:off x="214615" y="1615793"/>
              <a:ext cx="2365374" cy="1444634"/>
            </a:xfrm>
            <a:prstGeom prst="roundRect">
              <a:avLst>
                <a:gd name="adj" fmla="val 12711"/>
              </a:avLst>
            </a:prstGeom>
            <a:gradFill flip="none" rotWithShape="1">
              <a:gsLst>
                <a:gs pos="6500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48D26399-81E1-76C9-1BAF-31599765AF63}"/>
                </a:ext>
              </a:extLst>
            </p:cNvPr>
            <p:cNvSpPr txBox="1"/>
            <p:nvPr/>
          </p:nvSpPr>
          <p:spPr>
            <a:xfrm>
              <a:off x="205287" y="1889196"/>
              <a:ext cx="23653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Lancement des simulations</a:t>
              </a:r>
            </a:p>
          </p:txBody>
        </p:sp>
      </p:grp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557AC743-C722-6FA9-5971-9E6F27AD834E}"/>
              </a:ext>
            </a:extLst>
          </p:cNvPr>
          <p:cNvGrpSpPr/>
          <p:nvPr/>
        </p:nvGrpSpPr>
        <p:grpSpPr>
          <a:xfrm>
            <a:off x="2746303" y="4162424"/>
            <a:ext cx="1842683" cy="1094189"/>
            <a:chOff x="214615" y="1615793"/>
            <a:chExt cx="2365374" cy="1444634"/>
          </a:xfrm>
        </p:grpSpPr>
        <p:sp>
          <p:nvSpPr>
            <p:cNvPr id="37" name="Rectangle : coins arrondis 36">
              <a:extLst>
                <a:ext uri="{FF2B5EF4-FFF2-40B4-BE49-F238E27FC236}">
                  <a16:creationId xmlns:a16="http://schemas.microsoft.com/office/drawing/2014/main" id="{B83A088F-3F27-14DC-F737-94F880CFBC20}"/>
                </a:ext>
              </a:extLst>
            </p:cNvPr>
            <p:cNvSpPr/>
            <p:nvPr/>
          </p:nvSpPr>
          <p:spPr>
            <a:xfrm>
              <a:off x="214615" y="1615793"/>
              <a:ext cx="2365374" cy="1444634"/>
            </a:xfrm>
            <a:prstGeom prst="roundRect">
              <a:avLst>
                <a:gd name="adj" fmla="val 12711"/>
              </a:avLst>
            </a:prstGeom>
            <a:gradFill flip="none" rotWithShape="1">
              <a:gsLst>
                <a:gs pos="6500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0D049C76-5E0A-B045-CF90-95A5D601F59A}"/>
                </a:ext>
              </a:extLst>
            </p:cNvPr>
            <p:cNvSpPr txBox="1"/>
            <p:nvPr/>
          </p:nvSpPr>
          <p:spPr>
            <a:xfrm>
              <a:off x="214615" y="2160785"/>
              <a:ext cx="2365374" cy="5282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Partie finie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3370D67-5FB9-6BDC-D834-C59B77AAD99B}"/>
              </a:ext>
            </a:extLst>
          </p:cNvPr>
          <p:cNvGrpSpPr/>
          <p:nvPr/>
        </p:nvGrpSpPr>
        <p:grpSpPr>
          <a:xfrm>
            <a:off x="2736129" y="2772996"/>
            <a:ext cx="1870857" cy="1111846"/>
            <a:chOff x="214615" y="1615793"/>
            <a:chExt cx="2365374" cy="1444634"/>
          </a:xfrm>
        </p:grpSpPr>
        <p:sp>
          <p:nvSpPr>
            <p:cNvPr id="42" name="Rectangle : coins arrondis 41">
              <a:extLst>
                <a:ext uri="{FF2B5EF4-FFF2-40B4-BE49-F238E27FC236}">
                  <a16:creationId xmlns:a16="http://schemas.microsoft.com/office/drawing/2014/main" id="{B17B67E2-CE4A-ACAB-59BB-27997754004C}"/>
                </a:ext>
              </a:extLst>
            </p:cNvPr>
            <p:cNvSpPr/>
            <p:nvPr/>
          </p:nvSpPr>
          <p:spPr>
            <a:xfrm>
              <a:off x="214615" y="1615793"/>
              <a:ext cx="2365374" cy="1444634"/>
            </a:xfrm>
            <a:prstGeom prst="roundRect">
              <a:avLst>
                <a:gd name="adj" fmla="val 12711"/>
              </a:avLst>
            </a:prstGeom>
            <a:gradFill flip="none" rotWithShape="1">
              <a:gsLst>
                <a:gs pos="6500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43" name="ZoneTexte 42">
              <a:extLst>
                <a:ext uri="{FF2B5EF4-FFF2-40B4-BE49-F238E27FC236}">
                  <a16:creationId xmlns:a16="http://schemas.microsoft.com/office/drawing/2014/main" id="{4C15C915-189F-28DD-2FBE-88306D444EA4}"/>
                </a:ext>
              </a:extLst>
            </p:cNvPr>
            <p:cNvSpPr txBox="1"/>
            <p:nvPr/>
          </p:nvSpPr>
          <p:spPr>
            <a:xfrm>
              <a:off x="214615" y="1984167"/>
              <a:ext cx="236537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Profondeur max atteinte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6B61B5C9-38E9-33C4-25B0-6C129A483D42}"/>
              </a:ext>
            </a:extLst>
          </p:cNvPr>
          <p:cNvGrpSpPr/>
          <p:nvPr/>
        </p:nvGrpSpPr>
        <p:grpSpPr>
          <a:xfrm>
            <a:off x="5104781" y="3451616"/>
            <a:ext cx="1870857" cy="1111846"/>
            <a:chOff x="214615" y="1615793"/>
            <a:chExt cx="2365374" cy="1444634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95806427-B6C6-D0CA-7A6A-7CEFE92E4C56}"/>
                </a:ext>
              </a:extLst>
            </p:cNvPr>
            <p:cNvSpPr/>
            <p:nvPr/>
          </p:nvSpPr>
          <p:spPr>
            <a:xfrm>
              <a:off x="214615" y="1615793"/>
              <a:ext cx="2365374" cy="1444634"/>
            </a:xfrm>
            <a:prstGeom prst="roundRect">
              <a:avLst>
                <a:gd name="adj" fmla="val 12711"/>
              </a:avLst>
            </a:prstGeom>
            <a:gradFill flip="none" rotWithShape="1">
              <a:gsLst>
                <a:gs pos="6500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6B804AFE-EBAF-0A7A-72E1-7C7BF3ECD54D}"/>
                </a:ext>
              </a:extLst>
            </p:cNvPr>
            <p:cNvSpPr txBox="1"/>
            <p:nvPr/>
          </p:nvSpPr>
          <p:spPr>
            <a:xfrm>
              <a:off x="214615" y="2091888"/>
              <a:ext cx="236537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Feuilles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069D9CD4-09F6-373C-1C17-3DB7130C2E62}"/>
              </a:ext>
            </a:extLst>
          </p:cNvPr>
          <p:cNvGrpSpPr/>
          <p:nvPr/>
        </p:nvGrpSpPr>
        <p:grpSpPr>
          <a:xfrm>
            <a:off x="7518127" y="3413516"/>
            <a:ext cx="1870857" cy="1111846"/>
            <a:chOff x="214615" y="1615793"/>
            <a:chExt cx="2365374" cy="1444634"/>
          </a:xfrm>
        </p:grpSpPr>
        <p:sp>
          <p:nvSpPr>
            <p:cNvPr id="49" name="Rectangle : coins arrondis 48">
              <a:extLst>
                <a:ext uri="{FF2B5EF4-FFF2-40B4-BE49-F238E27FC236}">
                  <a16:creationId xmlns:a16="http://schemas.microsoft.com/office/drawing/2014/main" id="{D82715E3-8BDB-278B-62A4-8939CCA5ED4D}"/>
                </a:ext>
              </a:extLst>
            </p:cNvPr>
            <p:cNvSpPr/>
            <p:nvPr/>
          </p:nvSpPr>
          <p:spPr>
            <a:xfrm>
              <a:off x="214615" y="1615793"/>
              <a:ext cx="2365374" cy="1444634"/>
            </a:xfrm>
            <a:prstGeom prst="roundRect">
              <a:avLst>
                <a:gd name="adj" fmla="val 12711"/>
              </a:avLst>
            </a:prstGeom>
            <a:gradFill flip="none" rotWithShape="1">
              <a:gsLst>
                <a:gs pos="6500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C73D1984-D4B8-A813-0248-E1A433BB0D7E}"/>
                </a:ext>
              </a:extLst>
            </p:cNvPr>
            <p:cNvSpPr txBox="1"/>
            <p:nvPr/>
          </p:nvSpPr>
          <p:spPr>
            <a:xfrm>
              <a:off x="214615" y="1901613"/>
              <a:ext cx="2365374" cy="9197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Fonction d’évaluation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09F26A87-B3D6-93C4-741A-B88DAEDC763F}"/>
              </a:ext>
            </a:extLst>
          </p:cNvPr>
          <p:cNvGrpSpPr/>
          <p:nvPr/>
        </p:nvGrpSpPr>
        <p:grpSpPr>
          <a:xfrm>
            <a:off x="9931470" y="3425299"/>
            <a:ext cx="2029207" cy="1107331"/>
            <a:chOff x="214615" y="1615793"/>
            <a:chExt cx="2365374" cy="1444634"/>
          </a:xfrm>
        </p:grpSpPr>
        <p:sp>
          <p:nvSpPr>
            <p:cNvPr id="52" name="Rectangle : coins arrondis 51">
              <a:extLst>
                <a:ext uri="{FF2B5EF4-FFF2-40B4-BE49-F238E27FC236}">
                  <a16:creationId xmlns:a16="http://schemas.microsoft.com/office/drawing/2014/main" id="{5FA5AA20-F64A-AD18-E272-9FF34C0E27FD}"/>
                </a:ext>
              </a:extLst>
            </p:cNvPr>
            <p:cNvSpPr/>
            <p:nvPr/>
          </p:nvSpPr>
          <p:spPr>
            <a:xfrm>
              <a:off x="214615" y="1615793"/>
              <a:ext cx="2365374" cy="1444634"/>
            </a:xfrm>
            <a:prstGeom prst="roundRect">
              <a:avLst>
                <a:gd name="adj" fmla="val 12711"/>
              </a:avLst>
            </a:prstGeom>
            <a:gradFill flip="none" rotWithShape="1">
              <a:gsLst>
                <a:gs pos="6500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8853F759-020E-31D6-2393-70E463AA0F95}"/>
                </a:ext>
              </a:extLst>
            </p:cNvPr>
            <p:cNvSpPr txBox="1"/>
            <p:nvPr/>
          </p:nvSpPr>
          <p:spPr>
            <a:xfrm>
              <a:off x="214615" y="1917133"/>
              <a:ext cx="2365374" cy="9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Remonter les évaluations</a:t>
              </a:r>
            </a:p>
          </p:txBody>
        </p:sp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78FD0199-D039-2E97-3CB1-AEA5B5A7D2F0}"/>
              </a:ext>
            </a:extLst>
          </p:cNvPr>
          <p:cNvCxnSpPr>
            <a:cxnSpLocks/>
            <a:stCxn id="24" idx="3"/>
            <a:endCxn id="42" idx="1"/>
          </p:cNvCxnSpPr>
          <p:nvPr/>
        </p:nvCxnSpPr>
        <p:spPr>
          <a:xfrm flipV="1">
            <a:off x="2148946" y="3328919"/>
            <a:ext cx="587183" cy="697671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D850A676-8157-24A9-6FC9-E1D582E32CBB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2141568" y="3968617"/>
            <a:ext cx="604735" cy="740902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8A6BAB2C-BDD7-4301-1F91-6E20E6CE0874}"/>
              </a:ext>
            </a:extLst>
          </p:cNvPr>
          <p:cNvCxnSpPr>
            <a:cxnSpLocks/>
            <a:stCxn id="43" idx="3"/>
            <a:endCxn id="47" idx="1"/>
          </p:cNvCxnSpPr>
          <p:nvPr/>
        </p:nvCxnSpPr>
        <p:spPr>
          <a:xfrm>
            <a:off x="4606986" y="3328919"/>
            <a:ext cx="497795" cy="643088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E20948EB-155C-F55E-3382-AFC26072C93B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 flipV="1">
            <a:off x="4588986" y="3972007"/>
            <a:ext cx="515795" cy="737512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EA00610E-715C-D8A0-363C-3CD71970CA20}"/>
              </a:ext>
            </a:extLst>
          </p:cNvPr>
          <p:cNvCxnSpPr>
            <a:cxnSpLocks/>
            <a:stCxn id="47" idx="3"/>
            <a:endCxn id="49" idx="1"/>
          </p:cNvCxnSpPr>
          <p:nvPr/>
        </p:nvCxnSpPr>
        <p:spPr>
          <a:xfrm flipV="1">
            <a:off x="6975638" y="3969439"/>
            <a:ext cx="542489" cy="2568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0B06D20A-1C16-4670-EF72-41F5E8FDE9C0}"/>
              </a:ext>
            </a:extLst>
          </p:cNvPr>
          <p:cNvCxnSpPr>
            <a:cxnSpLocks/>
            <a:stCxn id="49" idx="3"/>
            <a:endCxn id="53" idx="1"/>
          </p:cNvCxnSpPr>
          <p:nvPr/>
        </p:nvCxnSpPr>
        <p:spPr>
          <a:xfrm>
            <a:off x="9388984" y="3969439"/>
            <a:ext cx="542486" cy="40784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73" name="Groupe 72">
            <a:extLst>
              <a:ext uri="{FF2B5EF4-FFF2-40B4-BE49-F238E27FC236}">
                <a16:creationId xmlns:a16="http://schemas.microsoft.com/office/drawing/2014/main" id="{D6C6E565-7853-B6F2-66DB-207DB03F5457}"/>
              </a:ext>
            </a:extLst>
          </p:cNvPr>
          <p:cNvGrpSpPr/>
          <p:nvPr/>
        </p:nvGrpSpPr>
        <p:grpSpPr>
          <a:xfrm>
            <a:off x="9944021" y="5048340"/>
            <a:ext cx="2029207" cy="1107331"/>
            <a:chOff x="214615" y="1615793"/>
            <a:chExt cx="2365374" cy="1444634"/>
          </a:xfrm>
        </p:grpSpPr>
        <p:sp>
          <p:nvSpPr>
            <p:cNvPr id="74" name="Rectangle : coins arrondis 73">
              <a:extLst>
                <a:ext uri="{FF2B5EF4-FFF2-40B4-BE49-F238E27FC236}">
                  <a16:creationId xmlns:a16="http://schemas.microsoft.com/office/drawing/2014/main" id="{D448D495-0B95-A16B-D75B-45ED0175B90C}"/>
                </a:ext>
              </a:extLst>
            </p:cNvPr>
            <p:cNvSpPr/>
            <p:nvPr/>
          </p:nvSpPr>
          <p:spPr>
            <a:xfrm>
              <a:off x="214615" y="1615793"/>
              <a:ext cx="2365374" cy="1444634"/>
            </a:xfrm>
            <a:prstGeom prst="roundRect">
              <a:avLst>
                <a:gd name="adj" fmla="val 12711"/>
              </a:avLst>
            </a:prstGeom>
            <a:gradFill flip="none" rotWithShape="1">
              <a:gsLst>
                <a:gs pos="65000">
                  <a:schemeClr val="accent3">
                    <a:lumMod val="5000"/>
                    <a:lumOff val="9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45000"/>
                    <a:lumOff val="55000"/>
                  </a:schemeClr>
                </a:gs>
                <a:gs pos="100000">
                  <a:schemeClr val="accent3">
                    <a:lumMod val="30000"/>
                    <a:lumOff val="7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400" dirty="0"/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EB0A52F7-9319-9FDD-C251-91D59AA67D42}"/>
                </a:ext>
              </a:extLst>
            </p:cNvPr>
            <p:cNvSpPr txBox="1"/>
            <p:nvPr/>
          </p:nvSpPr>
          <p:spPr>
            <a:xfrm>
              <a:off x="214615" y="1917133"/>
              <a:ext cx="2365374" cy="9235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000" dirty="0"/>
                <a:t>Détermination du meilleur coup</a:t>
              </a:r>
            </a:p>
          </p:txBody>
        </p:sp>
      </p:grpSp>
      <p:cxnSp>
        <p:nvCxnSpPr>
          <p:cNvPr id="76" name="Connecteur droit avec flèche 75">
            <a:extLst>
              <a:ext uri="{FF2B5EF4-FFF2-40B4-BE49-F238E27FC236}">
                <a16:creationId xmlns:a16="http://schemas.microsoft.com/office/drawing/2014/main" id="{A04AAFC0-F493-5C29-91DA-88B5DAA88521}"/>
              </a:ext>
            </a:extLst>
          </p:cNvPr>
          <p:cNvCxnSpPr>
            <a:cxnSpLocks/>
            <a:stCxn id="52" idx="2"/>
            <a:endCxn id="74" idx="0"/>
          </p:cNvCxnSpPr>
          <p:nvPr/>
        </p:nvCxnSpPr>
        <p:spPr>
          <a:xfrm>
            <a:off x="10946074" y="4532630"/>
            <a:ext cx="12551" cy="515710"/>
          </a:xfrm>
          <a:prstGeom prst="straightConnector1">
            <a:avLst/>
          </a:prstGeom>
          <a:ln w="76200">
            <a:tailEnd type="triangle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2" name="Groupe 1">
            <a:extLst>
              <a:ext uri="{FF2B5EF4-FFF2-40B4-BE49-F238E27FC236}">
                <a16:creationId xmlns:a16="http://schemas.microsoft.com/office/drawing/2014/main" id="{EA69F38C-37F9-7008-1F38-BF5794933B35}"/>
              </a:ext>
            </a:extLst>
          </p:cNvPr>
          <p:cNvGrpSpPr/>
          <p:nvPr/>
        </p:nvGrpSpPr>
        <p:grpSpPr>
          <a:xfrm>
            <a:off x="13112715" y="1667010"/>
            <a:ext cx="8946578" cy="5143902"/>
            <a:chOff x="2623306" y="2271706"/>
            <a:chExt cx="8052381" cy="4496269"/>
          </a:xfrm>
        </p:grpSpPr>
        <p:pic>
          <p:nvPicPr>
            <p:cNvPr id="3" name="Image 2" descr="Images des mathématiques">
              <a:extLst>
                <a:ext uri="{FF2B5EF4-FFF2-40B4-BE49-F238E27FC236}">
                  <a16:creationId xmlns:a16="http://schemas.microsoft.com/office/drawing/2014/main" id="{7B945AE5-FFC5-6426-A4B5-02F993BA66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80816" y="2352507"/>
              <a:ext cx="4833768" cy="379517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45E2EB-AF9C-498E-5807-C4FE9E628410}"/>
                </a:ext>
              </a:extLst>
            </p:cNvPr>
            <p:cNvSpPr/>
            <p:nvPr/>
          </p:nvSpPr>
          <p:spPr>
            <a:xfrm>
              <a:off x="6997700" y="6310630"/>
              <a:ext cx="1148342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Feuilles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4FFF688-9C1D-8CF4-5913-4DFCB208072A}"/>
                </a:ext>
              </a:extLst>
            </p:cNvPr>
            <p:cNvSpPr/>
            <p:nvPr/>
          </p:nvSpPr>
          <p:spPr>
            <a:xfrm>
              <a:off x="9441240" y="2436650"/>
              <a:ext cx="1234447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Branche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29FF57-8519-EA08-268D-261000E865C8}"/>
                </a:ext>
              </a:extLst>
            </p:cNvPr>
            <p:cNvSpPr/>
            <p:nvPr/>
          </p:nvSpPr>
          <p:spPr>
            <a:xfrm>
              <a:off x="2623306" y="4172790"/>
              <a:ext cx="990040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Nœud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B7496467-C9C4-0E39-8696-AA4ACA95423B}"/>
                </a:ext>
              </a:extLst>
            </p:cNvPr>
            <p:cNvSpPr/>
            <p:nvPr/>
          </p:nvSpPr>
          <p:spPr>
            <a:xfrm>
              <a:off x="3357579" y="2271706"/>
              <a:ext cx="1037651" cy="457345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r>
                <a:rPr lang="fr-FR" sz="2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Racine</a:t>
              </a:r>
              <a:endPara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47E503FE-9129-AE62-A4A3-68554934AB20}"/>
                </a:ext>
              </a:extLst>
            </p:cNvPr>
            <p:cNvCxnSpPr>
              <a:cxnSpLocks/>
              <a:stCxn id="27" idx="3"/>
            </p:cNvCxnSpPr>
            <p:nvPr/>
          </p:nvCxnSpPr>
          <p:spPr>
            <a:xfrm>
              <a:off x="4395230" y="2500379"/>
              <a:ext cx="2221470" cy="9201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4D5C2137-D9CB-C04A-7AAC-C00A549776C9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>
              <a:off x="7797800" y="2665322"/>
              <a:ext cx="1643440" cy="52033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40DEFA03-E991-DF7B-737C-A8069F067025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 flipV="1">
              <a:off x="8146043" y="6193751"/>
              <a:ext cx="553458" cy="34555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AEDD0CE0-BFEF-4C98-3172-381A01EAECBE}"/>
                </a:ext>
              </a:extLst>
            </p:cNvPr>
            <p:cNvCxnSpPr>
              <a:cxnSpLocks/>
              <a:stCxn id="4" idx="0"/>
            </p:cNvCxnSpPr>
            <p:nvPr/>
          </p:nvCxnSpPr>
          <p:spPr>
            <a:xfrm flipV="1">
              <a:off x="7571872" y="5249549"/>
              <a:ext cx="701688" cy="1061081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eur droit avec flèche 56">
              <a:extLst>
                <a:ext uri="{FF2B5EF4-FFF2-40B4-BE49-F238E27FC236}">
                  <a16:creationId xmlns:a16="http://schemas.microsoft.com/office/drawing/2014/main" id="{C09D80D8-7E51-D1D3-35C8-A294BB815C41}"/>
                </a:ext>
              </a:extLst>
            </p:cNvPr>
            <p:cNvCxnSpPr>
              <a:cxnSpLocks/>
              <a:stCxn id="26" idx="0"/>
            </p:cNvCxnSpPr>
            <p:nvPr/>
          </p:nvCxnSpPr>
          <p:spPr>
            <a:xfrm flipV="1">
              <a:off x="3118326" y="3811856"/>
              <a:ext cx="1685098" cy="36093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oupe 62">
            <a:extLst>
              <a:ext uri="{FF2B5EF4-FFF2-40B4-BE49-F238E27FC236}">
                <a16:creationId xmlns:a16="http://schemas.microsoft.com/office/drawing/2014/main" id="{F61CA13B-5390-7DCD-DD0C-DDB4FC9BC518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65" name="Triangle isocèle 3">
              <a:extLst>
                <a:ext uri="{FF2B5EF4-FFF2-40B4-BE49-F238E27FC236}">
                  <a16:creationId xmlns:a16="http://schemas.microsoft.com/office/drawing/2014/main" id="{F520816E-E246-64E7-5D20-6ADA277D8E41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F6FF331-A158-698B-0996-5FB6CED47CA7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533557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369050" y="778598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9401628" y="7785980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Theads</a:t>
              </a:r>
              <a:endParaRPr lang="fr-F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13D23CAB-CF50-5116-A5E8-DE72D4C6EFB4}"/>
              </a:ext>
            </a:extLst>
          </p:cNvPr>
          <p:cNvSpPr/>
          <p:nvPr/>
        </p:nvSpPr>
        <p:spPr>
          <a:xfrm>
            <a:off x="4435802" y="990404"/>
            <a:ext cx="3320396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Remonter évaluation 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Image 5" descr="Minimax or Maximin?. Minimax, as the name suggest, is a… | by Hemant ...">
            <a:extLst>
              <a:ext uri="{FF2B5EF4-FFF2-40B4-BE49-F238E27FC236}">
                <a16:creationId xmlns:a16="http://schemas.microsoft.com/office/drawing/2014/main" id="{C1B35CF8-15ED-F51B-5632-722850DE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488" y="1825399"/>
            <a:ext cx="8940983" cy="46107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" name="Groupe 6">
            <a:extLst>
              <a:ext uri="{FF2B5EF4-FFF2-40B4-BE49-F238E27FC236}">
                <a16:creationId xmlns:a16="http://schemas.microsoft.com/office/drawing/2014/main" id="{D8D2B5F7-760B-1B01-BE56-2DEA97DA245B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8" name="Triangle isocèle 3">
              <a:extLst>
                <a:ext uri="{FF2B5EF4-FFF2-40B4-BE49-F238E27FC236}">
                  <a16:creationId xmlns:a16="http://schemas.microsoft.com/office/drawing/2014/main" id="{3CEE15BE-5F87-6221-E4B1-27800F5B2DFA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6D133EA-7736-E416-FE37-1431958DC37D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7730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613905" y="700115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9401628" y="7785980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Theads</a:t>
              </a:r>
              <a:endParaRPr lang="fr-F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A5E9B20-04AB-AA0A-9A9B-BF17EBF9FB9B}"/>
              </a:ext>
            </a:extLst>
          </p:cNvPr>
          <p:cNvSpPr/>
          <p:nvPr/>
        </p:nvSpPr>
        <p:spPr>
          <a:xfrm>
            <a:off x="13329920" y="2248780"/>
            <a:ext cx="925336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Déterminer le meilleur coup en fonction des prochains coups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73BB46-68A4-D0BA-7B62-8EED142F692D}"/>
              </a:ext>
            </a:extLst>
          </p:cNvPr>
          <p:cNvSpPr/>
          <p:nvPr/>
        </p:nvSpPr>
        <p:spPr>
          <a:xfrm>
            <a:off x="13329920" y="2772000"/>
            <a:ext cx="851662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PK Minimax ? Chercher le meilleur coup en imaginant </a:t>
            </a:r>
          </a:p>
          <a:p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que l’adversaire joue de manière optimale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8AA6CE-B376-FF81-011F-8F384E5C47C1}"/>
              </a:ext>
            </a:extLst>
          </p:cNvPr>
          <p:cNvSpPr/>
          <p:nvPr/>
        </p:nvSpPr>
        <p:spPr>
          <a:xfrm>
            <a:off x="13329920" y="3653728"/>
            <a:ext cx="833433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Colla à nos besoins - &gt; permet de trouver le meilleur </a:t>
            </a:r>
          </a:p>
          <a:p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coup en essayant de bloquer l’adversaire</a:t>
            </a:r>
          </a:p>
        </p:txBody>
      </p:sp>
      <p:pic>
        <p:nvPicPr>
          <p:cNvPr id="6" name="Image 5" descr="Minimax or Maximin?. Minimax, as the name suggest, is a… | by Hemant ...">
            <a:extLst>
              <a:ext uri="{FF2B5EF4-FFF2-40B4-BE49-F238E27FC236}">
                <a16:creationId xmlns:a16="http://schemas.microsoft.com/office/drawing/2014/main" id="{C1B35CF8-15ED-F51B-5632-722850DE54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85022" y="718209"/>
            <a:ext cx="8940983" cy="461076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4858321" y="1143758"/>
            <a:ext cx="2475358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Implémentation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F68F0-C54B-478A-6F81-5198338CEA0B}"/>
              </a:ext>
            </a:extLst>
          </p:cNvPr>
          <p:cNvSpPr/>
          <p:nvPr/>
        </p:nvSpPr>
        <p:spPr>
          <a:xfrm>
            <a:off x="2604894" y="1605246"/>
            <a:ext cx="69989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 7 premières simulations manuellement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6D975AE1-38CB-F1F4-902E-215F342EC101}"/>
              </a:ext>
            </a:extLst>
          </p:cNvPr>
          <p:cNvGrpSpPr/>
          <p:nvPr/>
        </p:nvGrpSpPr>
        <p:grpSpPr>
          <a:xfrm>
            <a:off x="5205288" y="2119968"/>
            <a:ext cx="1781424" cy="1494373"/>
            <a:chOff x="4386263" y="2681814"/>
            <a:chExt cx="1781424" cy="14943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E0C5C-558A-5643-8194-923F2C528041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47571379-7D66-8881-9275-C35AC980D8A6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373A6E9-9BB3-11BF-0E86-988AFB92CE09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FA80B7E2-C8D7-2A73-7A8B-7316C6C29556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4EB92ADD-359D-20C6-8B53-0B8828E8CAE6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2534E2EE-295B-CC1A-E812-60FE600AB804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F5077A16-0EA5-EEC3-5B61-E2314144764E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ACD73E19-15D4-1CC4-CA36-D0374F8C38AD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800B720D-C783-0677-5BCA-F4B7F381C310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B419C053-5859-0599-E07D-420DE0925AF2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4A7D2E1B-41AC-7C01-84A7-E54E5E29C7F9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3CDB0F85-6F1C-3E27-3A4E-E1A81FB62214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2B0FD452-CA3B-0B64-175B-5553E1E798DB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BF9EE11D-5BE0-FBC1-C182-AD094FA76248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746ED394-5FDE-F25D-BA3F-62171CFB76BF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AA5BE90B-EA50-FC70-2577-C99481A09B41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AE44DF76-9215-E696-5D7D-220EBACB71CB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375ABFC5-25B8-8EF2-FF0D-01293E7E67D7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CB86F4F1-4F2F-B696-0E3B-4DC569A5816E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C566669A-9F6B-DD42-2D2D-03E7E9E65F9A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D5D97BE5-37BB-E8E7-42D4-6ED5D47C9849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2EF44818-8DDA-D730-418A-22D39A69B504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BACA9880-09AD-9B6F-A115-ED8E011EB8E9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361D6898-08F7-425D-FED2-5FB8C5FFF8FB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942BD68F-1EDB-1D20-22B4-F99D50138004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4546C26A-3B29-A4A8-1466-EC3E7FEA7236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A0130335-8D0B-4071-4234-E7743FEF168A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E1782953-0978-45DF-22FE-E023AC4548F5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5F0AE597-9F04-1C57-DDC2-169DD15A1DFD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8D884321-318E-C4C0-A113-4D34324C6610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38D76BDC-0827-7D6D-FF79-5C71E5FA26BF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48C404E1-0EE8-1362-DBC0-7248E8D65CA6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F8A8F03E-72E9-3CBB-B0D8-8F5D842EC7E6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B201D294-0A40-DEE8-4ACC-C9FC34935288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BE55EE36-81E7-C566-6B83-F24CE6C7ABED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E015A37A-2189-A93B-8240-4625B49A91B0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47A238DA-8560-EDE3-FE77-2D00FC0643DE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9C778E08-A8B3-7F22-BC6D-7763472AD47A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2341E1B4-EA64-61A3-5DA7-10FC3C4EADEB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A5A925FD-FA96-D165-1510-293943E07BF6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A9EE6975-7E8F-9072-C8F3-9F2BB9707DC1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F79EFA23-DCFB-F1D6-A31A-42211D864C2B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986C266B-2519-7EEB-DC5D-EB79F17D0C3D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71B81BC-787C-4DD0-B599-753497177CDE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62B9E3E0-C410-E048-B59A-2EDD0A8F379D}"/>
              </a:ext>
            </a:extLst>
          </p:cNvPr>
          <p:cNvGrpSpPr/>
          <p:nvPr/>
        </p:nvGrpSpPr>
        <p:grpSpPr>
          <a:xfrm>
            <a:off x="268145" y="4124979"/>
            <a:ext cx="1435263" cy="1203993"/>
            <a:chOff x="4386263" y="2681814"/>
            <a:chExt cx="1781424" cy="149437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88DC9A9-66CC-1DE2-AFAD-38A10E2F2E0F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68" name="Groupe 467">
              <a:extLst>
                <a:ext uri="{FF2B5EF4-FFF2-40B4-BE49-F238E27FC236}">
                  <a16:creationId xmlns:a16="http://schemas.microsoft.com/office/drawing/2014/main" id="{CE065797-2D46-0348-9D61-BCF2D0C126C0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469" name="Ellipse 468">
                <a:extLst>
                  <a:ext uri="{FF2B5EF4-FFF2-40B4-BE49-F238E27FC236}">
                    <a16:creationId xmlns:a16="http://schemas.microsoft.com/office/drawing/2014/main" id="{765A67EA-C9BE-C3F4-3A5B-B511C625426B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0" name="Ellipse 469">
                <a:extLst>
                  <a:ext uri="{FF2B5EF4-FFF2-40B4-BE49-F238E27FC236}">
                    <a16:creationId xmlns:a16="http://schemas.microsoft.com/office/drawing/2014/main" id="{B0E937EE-66D9-E6D5-DC1C-D28499C26D65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5C6A827F-D91B-FA55-2E0E-E85242813635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2" name="Ellipse 471">
                <a:extLst>
                  <a:ext uri="{FF2B5EF4-FFF2-40B4-BE49-F238E27FC236}">
                    <a16:creationId xmlns:a16="http://schemas.microsoft.com/office/drawing/2014/main" id="{E3FF3844-BE11-FB20-7AE6-20CA0164597C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3" name="Ellipse 472">
                <a:extLst>
                  <a:ext uri="{FF2B5EF4-FFF2-40B4-BE49-F238E27FC236}">
                    <a16:creationId xmlns:a16="http://schemas.microsoft.com/office/drawing/2014/main" id="{1486AB6C-5E72-858E-1620-E8A35D3FE958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4" name="Ellipse 473">
                <a:extLst>
                  <a:ext uri="{FF2B5EF4-FFF2-40B4-BE49-F238E27FC236}">
                    <a16:creationId xmlns:a16="http://schemas.microsoft.com/office/drawing/2014/main" id="{E7A629D1-4043-6E31-DA87-AAA2F2692004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5" name="Ellipse 474">
                <a:extLst>
                  <a:ext uri="{FF2B5EF4-FFF2-40B4-BE49-F238E27FC236}">
                    <a16:creationId xmlns:a16="http://schemas.microsoft.com/office/drawing/2014/main" id="{125EEFE7-C0F4-137A-21C8-12C96674B3AF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6" name="Ellipse 475">
                <a:extLst>
                  <a:ext uri="{FF2B5EF4-FFF2-40B4-BE49-F238E27FC236}">
                    <a16:creationId xmlns:a16="http://schemas.microsoft.com/office/drawing/2014/main" id="{DC1AABD6-0E68-EF54-5346-B5F88B6E50AF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7" name="Ellipse 476">
                <a:extLst>
                  <a:ext uri="{FF2B5EF4-FFF2-40B4-BE49-F238E27FC236}">
                    <a16:creationId xmlns:a16="http://schemas.microsoft.com/office/drawing/2014/main" id="{93492620-7995-78CE-F7C2-2CB816E6C751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8" name="Ellipse 477">
                <a:extLst>
                  <a:ext uri="{FF2B5EF4-FFF2-40B4-BE49-F238E27FC236}">
                    <a16:creationId xmlns:a16="http://schemas.microsoft.com/office/drawing/2014/main" id="{205CDE91-7A1A-4956-C784-F4F665C4ED8E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9" name="Ellipse 478">
                <a:extLst>
                  <a:ext uri="{FF2B5EF4-FFF2-40B4-BE49-F238E27FC236}">
                    <a16:creationId xmlns:a16="http://schemas.microsoft.com/office/drawing/2014/main" id="{9D1E5902-2321-9671-B122-C98690AD8B0E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0" name="Ellipse 479">
                <a:extLst>
                  <a:ext uri="{FF2B5EF4-FFF2-40B4-BE49-F238E27FC236}">
                    <a16:creationId xmlns:a16="http://schemas.microsoft.com/office/drawing/2014/main" id="{84526226-ABDB-9636-599C-01200D292351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1" name="Ellipse 480">
                <a:extLst>
                  <a:ext uri="{FF2B5EF4-FFF2-40B4-BE49-F238E27FC236}">
                    <a16:creationId xmlns:a16="http://schemas.microsoft.com/office/drawing/2014/main" id="{96069A98-F0B4-8052-61C5-8857EED0C79B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Ellipse 481">
                <a:extLst>
                  <a:ext uri="{FF2B5EF4-FFF2-40B4-BE49-F238E27FC236}">
                    <a16:creationId xmlns:a16="http://schemas.microsoft.com/office/drawing/2014/main" id="{E27BBE38-CA13-C6A5-0E2A-231A593AD8DD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E7EFD750-BA9C-7048-4751-23E88E1781B4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4" name="Ellipse 483">
                <a:extLst>
                  <a:ext uri="{FF2B5EF4-FFF2-40B4-BE49-F238E27FC236}">
                    <a16:creationId xmlns:a16="http://schemas.microsoft.com/office/drawing/2014/main" id="{FB565652-F134-B1D0-B5B1-5DE4DD20A4B6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Ellipse 484">
                <a:extLst>
                  <a:ext uri="{FF2B5EF4-FFF2-40B4-BE49-F238E27FC236}">
                    <a16:creationId xmlns:a16="http://schemas.microsoft.com/office/drawing/2014/main" id="{B00E69D6-262A-BEAE-8358-02775AE8BF20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6" name="Ellipse 485">
                <a:extLst>
                  <a:ext uri="{FF2B5EF4-FFF2-40B4-BE49-F238E27FC236}">
                    <a16:creationId xmlns:a16="http://schemas.microsoft.com/office/drawing/2014/main" id="{58B7F908-8151-CF30-0EAB-E7250D16875E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7" name="Ellipse 486">
                <a:extLst>
                  <a:ext uri="{FF2B5EF4-FFF2-40B4-BE49-F238E27FC236}">
                    <a16:creationId xmlns:a16="http://schemas.microsoft.com/office/drawing/2014/main" id="{A02316A3-CB87-3651-0C4D-A62733E00F67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8" name="Ellipse 487">
                <a:extLst>
                  <a:ext uri="{FF2B5EF4-FFF2-40B4-BE49-F238E27FC236}">
                    <a16:creationId xmlns:a16="http://schemas.microsoft.com/office/drawing/2014/main" id="{DEB25FD7-DBD1-C317-E3FD-7FD01820B8D5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9" name="Ellipse 488">
                <a:extLst>
                  <a:ext uri="{FF2B5EF4-FFF2-40B4-BE49-F238E27FC236}">
                    <a16:creationId xmlns:a16="http://schemas.microsoft.com/office/drawing/2014/main" id="{0B5A62C0-2C57-7907-C1A4-FC66C76286AC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0" name="Ellipse 489">
                <a:extLst>
                  <a:ext uri="{FF2B5EF4-FFF2-40B4-BE49-F238E27FC236}">
                    <a16:creationId xmlns:a16="http://schemas.microsoft.com/office/drawing/2014/main" id="{0F4BA2A9-FFEA-3140-EF93-0AD28962C191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1" name="Ellipse 490">
                <a:extLst>
                  <a:ext uri="{FF2B5EF4-FFF2-40B4-BE49-F238E27FC236}">
                    <a16:creationId xmlns:a16="http://schemas.microsoft.com/office/drawing/2014/main" id="{E8380955-1B44-2076-5865-0719854B6061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2" name="Ellipse 491">
                <a:extLst>
                  <a:ext uri="{FF2B5EF4-FFF2-40B4-BE49-F238E27FC236}">
                    <a16:creationId xmlns:a16="http://schemas.microsoft.com/office/drawing/2014/main" id="{18780672-0986-2857-3527-3C3F8490D880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3" name="Ellipse 492">
                <a:extLst>
                  <a:ext uri="{FF2B5EF4-FFF2-40B4-BE49-F238E27FC236}">
                    <a16:creationId xmlns:a16="http://schemas.microsoft.com/office/drawing/2014/main" id="{14DB750C-F2B6-DC43-8889-657263DDBCFB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4" name="Ellipse 493">
                <a:extLst>
                  <a:ext uri="{FF2B5EF4-FFF2-40B4-BE49-F238E27FC236}">
                    <a16:creationId xmlns:a16="http://schemas.microsoft.com/office/drawing/2014/main" id="{F44286C9-7983-16C1-A54D-B4A9263443D6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5" name="Ellipse 494">
                <a:extLst>
                  <a:ext uri="{FF2B5EF4-FFF2-40B4-BE49-F238E27FC236}">
                    <a16:creationId xmlns:a16="http://schemas.microsoft.com/office/drawing/2014/main" id="{92C2FF8D-5A8F-A7E0-D72C-CAAF2AE64776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6" name="Ellipse 495">
                <a:extLst>
                  <a:ext uri="{FF2B5EF4-FFF2-40B4-BE49-F238E27FC236}">
                    <a16:creationId xmlns:a16="http://schemas.microsoft.com/office/drawing/2014/main" id="{A847E06D-9846-38E8-F88D-2F1C334D63BA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7" name="Ellipse 496">
                <a:extLst>
                  <a:ext uri="{FF2B5EF4-FFF2-40B4-BE49-F238E27FC236}">
                    <a16:creationId xmlns:a16="http://schemas.microsoft.com/office/drawing/2014/main" id="{5C4710B5-E3ED-CAA4-3CC6-3FF8530ACEAD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8" name="Ellipse 497">
                <a:extLst>
                  <a:ext uri="{FF2B5EF4-FFF2-40B4-BE49-F238E27FC236}">
                    <a16:creationId xmlns:a16="http://schemas.microsoft.com/office/drawing/2014/main" id="{E91B8A07-6C66-A4DB-B503-3339BF7857C1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9" name="Ellipse 498">
                <a:extLst>
                  <a:ext uri="{FF2B5EF4-FFF2-40B4-BE49-F238E27FC236}">
                    <a16:creationId xmlns:a16="http://schemas.microsoft.com/office/drawing/2014/main" id="{69AB49F3-93F7-5DD0-71B4-BA072BC46F97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0" name="Ellipse 499">
                <a:extLst>
                  <a:ext uri="{FF2B5EF4-FFF2-40B4-BE49-F238E27FC236}">
                    <a16:creationId xmlns:a16="http://schemas.microsoft.com/office/drawing/2014/main" id="{1FFD891A-4B4B-3E9D-DC43-78B8EF7C4F69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1" name="Ellipse 500">
                <a:extLst>
                  <a:ext uri="{FF2B5EF4-FFF2-40B4-BE49-F238E27FC236}">
                    <a16:creationId xmlns:a16="http://schemas.microsoft.com/office/drawing/2014/main" id="{D596608B-B7E9-B5B3-BCA2-1D7C3F52EBF1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2" name="Ellipse 501">
                <a:extLst>
                  <a:ext uri="{FF2B5EF4-FFF2-40B4-BE49-F238E27FC236}">
                    <a16:creationId xmlns:a16="http://schemas.microsoft.com/office/drawing/2014/main" id="{B47F8562-FE04-893A-DF23-F3F7902B1F1A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3" name="Ellipse 502">
                <a:extLst>
                  <a:ext uri="{FF2B5EF4-FFF2-40B4-BE49-F238E27FC236}">
                    <a16:creationId xmlns:a16="http://schemas.microsoft.com/office/drawing/2014/main" id="{3351C34D-63BC-24C6-1C0E-4EFBBD5E1536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4" name="Ellipse 503">
                <a:extLst>
                  <a:ext uri="{FF2B5EF4-FFF2-40B4-BE49-F238E27FC236}">
                    <a16:creationId xmlns:a16="http://schemas.microsoft.com/office/drawing/2014/main" id="{FE9DD0F6-7F07-17F0-7017-742F69D1BF2A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5" name="Ellipse 504">
                <a:extLst>
                  <a:ext uri="{FF2B5EF4-FFF2-40B4-BE49-F238E27FC236}">
                    <a16:creationId xmlns:a16="http://schemas.microsoft.com/office/drawing/2014/main" id="{4E9AE22C-84C3-817F-F393-3B3E00D0466B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6" name="Ellipse 505">
                <a:extLst>
                  <a:ext uri="{FF2B5EF4-FFF2-40B4-BE49-F238E27FC236}">
                    <a16:creationId xmlns:a16="http://schemas.microsoft.com/office/drawing/2014/main" id="{81D4AFF5-E525-41F2-DC98-2D753EF87DA0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7" name="Ellipse 506">
                <a:extLst>
                  <a:ext uri="{FF2B5EF4-FFF2-40B4-BE49-F238E27FC236}">
                    <a16:creationId xmlns:a16="http://schemas.microsoft.com/office/drawing/2014/main" id="{4D0A6A41-47FC-CAF1-AFFE-6693D1942A4C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8" name="Ellipse 507">
                <a:extLst>
                  <a:ext uri="{FF2B5EF4-FFF2-40B4-BE49-F238E27FC236}">
                    <a16:creationId xmlns:a16="http://schemas.microsoft.com/office/drawing/2014/main" id="{5FF030A3-0FC0-27AE-7883-DF2FF8E9BF8D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9" name="Ellipse 508">
                <a:extLst>
                  <a:ext uri="{FF2B5EF4-FFF2-40B4-BE49-F238E27FC236}">
                    <a16:creationId xmlns:a16="http://schemas.microsoft.com/office/drawing/2014/main" id="{616799DF-F33F-3DA0-D514-48338CF90580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AAD50732-48E0-7517-7A26-E68504FD383B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B500FA61-E95B-8547-ED1F-3BC1FBAC0450}"/>
              </a:ext>
            </a:extLst>
          </p:cNvPr>
          <p:cNvGrpSpPr/>
          <p:nvPr/>
        </p:nvGrpSpPr>
        <p:grpSpPr>
          <a:xfrm>
            <a:off x="1971553" y="4124979"/>
            <a:ext cx="1435263" cy="1203993"/>
            <a:chOff x="4386263" y="2681814"/>
            <a:chExt cx="1781424" cy="1494373"/>
          </a:xfrm>
        </p:grpSpPr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0F48EB8B-5971-906A-1D95-50B21ADB1009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58" name="Groupe 557">
              <a:extLst>
                <a:ext uri="{FF2B5EF4-FFF2-40B4-BE49-F238E27FC236}">
                  <a16:creationId xmlns:a16="http://schemas.microsoft.com/office/drawing/2014/main" id="{B2F9711F-207F-DF5C-C163-58ECF1C68081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559" name="Ellipse 558">
                <a:extLst>
                  <a:ext uri="{FF2B5EF4-FFF2-40B4-BE49-F238E27FC236}">
                    <a16:creationId xmlns:a16="http://schemas.microsoft.com/office/drawing/2014/main" id="{55BCA728-29A6-AC65-4AD4-8A8AF6F51FAE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0" name="Ellipse 559">
                <a:extLst>
                  <a:ext uri="{FF2B5EF4-FFF2-40B4-BE49-F238E27FC236}">
                    <a16:creationId xmlns:a16="http://schemas.microsoft.com/office/drawing/2014/main" id="{122C2E79-FE76-2560-7DA8-5B9818836ED2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1" name="Ellipse 560">
                <a:extLst>
                  <a:ext uri="{FF2B5EF4-FFF2-40B4-BE49-F238E27FC236}">
                    <a16:creationId xmlns:a16="http://schemas.microsoft.com/office/drawing/2014/main" id="{A9CC7C9D-090A-0EE1-9F58-D7BE2526DDED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2" name="Ellipse 561">
                <a:extLst>
                  <a:ext uri="{FF2B5EF4-FFF2-40B4-BE49-F238E27FC236}">
                    <a16:creationId xmlns:a16="http://schemas.microsoft.com/office/drawing/2014/main" id="{5E152266-6860-CBB3-6AE7-9B40FC5D3065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3" name="Ellipse 562">
                <a:extLst>
                  <a:ext uri="{FF2B5EF4-FFF2-40B4-BE49-F238E27FC236}">
                    <a16:creationId xmlns:a16="http://schemas.microsoft.com/office/drawing/2014/main" id="{594D5C6A-0C8E-E471-DFCF-CBE6F55A2F83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4" name="Ellipse 563">
                <a:extLst>
                  <a:ext uri="{FF2B5EF4-FFF2-40B4-BE49-F238E27FC236}">
                    <a16:creationId xmlns:a16="http://schemas.microsoft.com/office/drawing/2014/main" id="{3E370721-B7BE-6908-8928-B5DAB7F4BFDB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5" name="Ellipse 564">
                <a:extLst>
                  <a:ext uri="{FF2B5EF4-FFF2-40B4-BE49-F238E27FC236}">
                    <a16:creationId xmlns:a16="http://schemas.microsoft.com/office/drawing/2014/main" id="{97DD620B-1C6B-5C1B-6619-ADC1745340C0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6" name="Ellipse 565">
                <a:extLst>
                  <a:ext uri="{FF2B5EF4-FFF2-40B4-BE49-F238E27FC236}">
                    <a16:creationId xmlns:a16="http://schemas.microsoft.com/office/drawing/2014/main" id="{96B17D80-A8DA-3A36-8079-234F7D35F055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7" name="Ellipse 566">
                <a:extLst>
                  <a:ext uri="{FF2B5EF4-FFF2-40B4-BE49-F238E27FC236}">
                    <a16:creationId xmlns:a16="http://schemas.microsoft.com/office/drawing/2014/main" id="{7B702B9D-580F-FCEA-2C6D-4E75E5A23745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8" name="Ellipse 567">
                <a:extLst>
                  <a:ext uri="{FF2B5EF4-FFF2-40B4-BE49-F238E27FC236}">
                    <a16:creationId xmlns:a16="http://schemas.microsoft.com/office/drawing/2014/main" id="{89B63238-2D59-0667-D1E9-FACD33B74DBD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9" name="Ellipse 568">
                <a:extLst>
                  <a:ext uri="{FF2B5EF4-FFF2-40B4-BE49-F238E27FC236}">
                    <a16:creationId xmlns:a16="http://schemas.microsoft.com/office/drawing/2014/main" id="{DD169969-AD0B-513C-4DA6-9CEF6AE11375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0" name="Ellipse 569">
                <a:extLst>
                  <a:ext uri="{FF2B5EF4-FFF2-40B4-BE49-F238E27FC236}">
                    <a16:creationId xmlns:a16="http://schemas.microsoft.com/office/drawing/2014/main" id="{216D70A6-99B8-631F-DA7B-2985BD9A4ADE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Ellipse 570">
                <a:extLst>
                  <a:ext uri="{FF2B5EF4-FFF2-40B4-BE49-F238E27FC236}">
                    <a16:creationId xmlns:a16="http://schemas.microsoft.com/office/drawing/2014/main" id="{BADB07EE-E0E4-4F77-BE99-F860B3DE4E1F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2" name="Ellipse 571">
                <a:extLst>
                  <a:ext uri="{FF2B5EF4-FFF2-40B4-BE49-F238E27FC236}">
                    <a16:creationId xmlns:a16="http://schemas.microsoft.com/office/drawing/2014/main" id="{46044ED3-8F41-C4E3-8347-32E78A025B31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3" name="Ellipse 572">
                <a:extLst>
                  <a:ext uri="{FF2B5EF4-FFF2-40B4-BE49-F238E27FC236}">
                    <a16:creationId xmlns:a16="http://schemas.microsoft.com/office/drawing/2014/main" id="{4BF0B7A8-4471-83BD-1E6C-AC31DB6C6EA1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Ellipse 573">
                <a:extLst>
                  <a:ext uri="{FF2B5EF4-FFF2-40B4-BE49-F238E27FC236}">
                    <a16:creationId xmlns:a16="http://schemas.microsoft.com/office/drawing/2014/main" id="{E99DB52E-A891-EC3F-0D8B-4C1B4B8119FE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5" name="Ellipse 574">
                <a:extLst>
                  <a:ext uri="{FF2B5EF4-FFF2-40B4-BE49-F238E27FC236}">
                    <a16:creationId xmlns:a16="http://schemas.microsoft.com/office/drawing/2014/main" id="{34F0D78B-4D96-11EB-0ED1-9739AE3C86BB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6" name="Ellipse 575">
                <a:extLst>
                  <a:ext uri="{FF2B5EF4-FFF2-40B4-BE49-F238E27FC236}">
                    <a16:creationId xmlns:a16="http://schemas.microsoft.com/office/drawing/2014/main" id="{2ED91231-C9A9-8325-0FD9-D996E0C21352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7" name="Ellipse 576">
                <a:extLst>
                  <a:ext uri="{FF2B5EF4-FFF2-40B4-BE49-F238E27FC236}">
                    <a16:creationId xmlns:a16="http://schemas.microsoft.com/office/drawing/2014/main" id="{E7076907-FD17-B424-4ED8-F9946A339E2C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8" name="Ellipse 577">
                <a:extLst>
                  <a:ext uri="{FF2B5EF4-FFF2-40B4-BE49-F238E27FC236}">
                    <a16:creationId xmlns:a16="http://schemas.microsoft.com/office/drawing/2014/main" id="{0161622F-4B1C-8D67-BCE7-7EF951FAFD48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9" name="Ellipse 578">
                <a:extLst>
                  <a:ext uri="{FF2B5EF4-FFF2-40B4-BE49-F238E27FC236}">
                    <a16:creationId xmlns:a16="http://schemas.microsoft.com/office/drawing/2014/main" id="{1C217479-8344-0913-2A08-33AAD10B9E94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0" name="Ellipse 579">
                <a:extLst>
                  <a:ext uri="{FF2B5EF4-FFF2-40B4-BE49-F238E27FC236}">
                    <a16:creationId xmlns:a16="http://schemas.microsoft.com/office/drawing/2014/main" id="{6050E827-34B5-D4D6-A68D-E767C63A135B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1" name="Ellipse 580">
                <a:extLst>
                  <a:ext uri="{FF2B5EF4-FFF2-40B4-BE49-F238E27FC236}">
                    <a16:creationId xmlns:a16="http://schemas.microsoft.com/office/drawing/2014/main" id="{2E3D49A2-26BA-029B-970C-E9786E4B7CBD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2" name="Ellipse 581">
                <a:extLst>
                  <a:ext uri="{FF2B5EF4-FFF2-40B4-BE49-F238E27FC236}">
                    <a16:creationId xmlns:a16="http://schemas.microsoft.com/office/drawing/2014/main" id="{21511DAB-5E0B-2A5F-6586-ADB10924E731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Ellipse 582">
                <a:extLst>
                  <a:ext uri="{FF2B5EF4-FFF2-40B4-BE49-F238E27FC236}">
                    <a16:creationId xmlns:a16="http://schemas.microsoft.com/office/drawing/2014/main" id="{C326483A-EE66-6503-6C0D-8F7FB761B028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4" name="Ellipse 583">
                <a:extLst>
                  <a:ext uri="{FF2B5EF4-FFF2-40B4-BE49-F238E27FC236}">
                    <a16:creationId xmlns:a16="http://schemas.microsoft.com/office/drawing/2014/main" id="{0A0CC3A4-A2E7-E603-7811-F52C288D35F6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5" name="Ellipse 584">
                <a:extLst>
                  <a:ext uri="{FF2B5EF4-FFF2-40B4-BE49-F238E27FC236}">
                    <a16:creationId xmlns:a16="http://schemas.microsoft.com/office/drawing/2014/main" id="{8CB5D0B6-9D14-C494-5CE7-0F23A6212CFE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Ellipse 585">
                <a:extLst>
                  <a:ext uri="{FF2B5EF4-FFF2-40B4-BE49-F238E27FC236}">
                    <a16:creationId xmlns:a16="http://schemas.microsoft.com/office/drawing/2014/main" id="{3EB2DCE2-EC79-E9C0-ACA0-C82E7D83DB87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7" name="Ellipse 586">
                <a:extLst>
                  <a:ext uri="{FF2B5EF4-FFF2-40B4-BE49-F238E27FC236}">
                    <a16:creationId xmlns:a16="http://schemas.microsoft.com/office/drawing/2014/main" id="{D9C12DF4-16EB-4FBD-0F1E-D445EFC50767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8" name="Ellipse 587">
                <a:extLst>
                  <a:ext uri="{FF2B5EF4-FFF2-40B4-BE49-F238E27FC236}">
                    <a16:creationId xmlns:a16="http://schemas.microsoft.com/office/drawing/2014/main" id="{31265B5F-6BC0-929D-7F02-91A309933901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9" name="Ellipse 588">
                <a:extLst>
                  <a:ext uri="{FF2B5EF4-FFF2-40B4-BE49-F238E27FC236}">
                    <a16:creationId xmlns:a16="http://schemas.microsoft.com/office/drawing/2014/main" id="{90EEDB61-35D1-E39A-6994-FA11D35518E2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0" name="Ellipse 589">
                <a:extLst>
                  <a:ext uri="{FF2B5EF4-FFF2-40B4-BE49-F238E27FC236}">
                    <a16:creationId xmlns:a16="http://schemas.microsoft.com/office/drawing/2014/main" id="{42752FDB-D9A5-A1FD-DD6F-AA0640B2662F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1" name="Ellipse 590">
                <a:extLst>
                  <a:ext uri="{FF2B5EF4-FFF2-40B4-BE49-F238E27FC236}">
                    <a16:creationId xmlns:a16="http://schemas.microsoft.com/office/drawing/2014/main" id="{0FAE4795-E296-BE66-BAEC-F40B817459C8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2" name="Ellipse 591">
                <a:extLst>
                  <a:ext uri="{FF2B5EF4-FFF2-40B4-BE49-F238E27FC236}">
                    <a16:creationId xmlns:a16="http://schemas.microsoft.com/office/drawing/2014/main" id="{8DEA8AFC-54B2-862D-4C30-3C9CB77CA1EE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3" name="Ellipse 592">
                <a:extLst>
                  <a:ext uri="{FF2B5EF4-FFF2-40B4-BE49-F238E27FC236}">
                    <a16:creationId xmlns:a16="http://schemas.microsoft.com/office/drawing/2014/main" id="{95A0E0F7-4FD1-E0A8-E9EF-130D5BC45C44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4" name="Ellipse 593">
                <a:extLst>
                  <a:ext uri="{FF2B5EF4-FFF2-40B4-BE49-F238E27FC236}">
                    <a16:creationId xmlns:a16="http://schemas.microsoft.com/office/drawing/2014/main" id="{4E47429C-716D-FF81-DB8A-9DBA6F4E3D49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5" name="Ellipse 594">
                <a:extLst>
                  <a:ext uri="{FF2B5EF4-FFF2-40B4-BE49-F238E27FC236}">
                    <a16:creationId xmlns:a16="http://schemas.microsoft.com/office/drawing/2014/main" id="{7D34491F-0042-583A-5729-157DB12942CA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6" name="Ellipse 595">
                <a:extLst>
                  <a:ext uri="{FF2B5EF4-FFF2-40B4-BE49-F238E27FC236}">
                    <a16:creationId xmlns:a16="http://schemas.microsoft.com/office/drawing/2014/main" id="{6301CDA2-1B68-036B-972F-6F5F60A4B713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7" name="Ellipse 596">
                <a:extLst>
                  <a:ext uri="{FF2B5EF4-FFF2-40B4-BE49-F238E27FC236}">
                    <a16:creationId xmlns:a16="http://schemas.microsoft.com/office/drawing/2014/main" id="{CCF5EFC5-1D93-0973-DB07-9E18B6A3D40C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8" name="Ellipse 597">
                <a:extLst>
                  <a:ext uri="{FF2B5EF4-FFF2-40B4-BE49-F238E27FC236}">
                    <a16:creationId xmlns:a16="http://schemas.microsoft.com/office/drawing/2014/main" id="{AC602E60-FC5E-8B08-87DF-EE16D190F6B4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9" name="Ellipse 598">
                <a:extLst>
                  <a:ext uri="{FF2B5EF4-FFF2-40B4-BE49-F238E27FC236}">
                    <a16:creationId xmlns:a16="http://schemas.microsoft.com/office/drawing/2014/main" id="{7B81E0C1-43B1-9C95-4ECF-2554F87C85AA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0" name="Ellipse 599">
                <a:extLst>
                  <a:ext uri="{FF2B5EF4-FFF2-40B4-BE49-F238E27FC236}">
                    <a16:creationId xmlns:a16="http://schemas.microsoft.com/office/drawing/2014/main" id="{0DF2718B-BA7F-9E7E-58B8-619FF471EAF5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390032BD-1A5B-5E7A-CCB0-44398C36D728}"/>
              </a:ext>
            </a:extLst>
          </p:cNvPr>
          <p:cNvGrpSpPr/>
          <p:nvPr/>
        </p:nvGrpSpPr>
        <p:grpSpPr>
          <a:xfrm>
            <a:off x="3674961" y="4124979"/>
            <a:ext cx="1435263" cy="1203993"/>
            <a:chOff x="4386263" y="2681814"/>
            <a:chExt cx="1781424" cy="1494373"/>
          </a:xfrm>
        </p:grpSpPr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2000D2D7-0A30-87A7-FDEE-396EF28E1484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5F782D60-E3A4-9FAB-979E-AFE2D04A1DEE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604" name="Ellipse 603">
                <a:extLst>
                  <a:ext uri="{FF2B5EF4-FFF2-40B4-BE49-F238E27FC236}">
                    <a16:creationId xmlns:a16="http://schemas.microsoft.com/office/drawing/2014/main" id="{237810AC-D476-8898-5F39-C2744AAC7059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5" name="Ellipse 604">
                <a:extLst>
                  <a:ext uri="{FF2B5EF4-FFF2-40B4-BE49-F238E27FC236}">
                    <a16:creationId xmlns:a16="http://schemas.microsoft.com/office/drawing/2014/main" id="{0E9FE654-90C6-5786-AE14-575B3E5B283B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6" name="Ellipse 605">
                <a:extLst>
                  <a:ext uri="{FF2B5EF4-FFF2-40B4-BE49-F238E27FC236}">
                    <a16:creationId xmlns:a16="http://schemas.microsoft.com/office/drawing/2014/main" id="{8C541E03-CBD6-CAEA-9CE0-BCC5416906DE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7" name="Ellipse 606">
                <a:extLst>
                  <a:ext uri="{FF2B5EF4-FFF2-40B4-BE49-F238E27FC236}">
                    <a16:creationId xmlns:a16="http://schemas.microsoft.com/office/drawing/2014/main" id="{08492DE7-BFB8-71FA-D3C7-5C5204C2E27A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8" name="Ellipse 607">
                <a:extLst>
                  <a:ext uri="{FF2B5EF4-FFF2-40B4-BE49-F238E27FC236}">
                    <a16:creationId xmlns:a16="http://schemas.microsoft.com/office/drawing/2014/main" id="{0C96ABED-052C-4EBC-CD42-CD62AD6D9D28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9" name="Ellipse 608">
                <a:extLst>
                  <a:ext uri="{FF2B5EF4-FFF2-40B4-BE49-F238E27FC236}">
                    <a16:creationId xmlns:a16="http://schemas.microsoft.com/office/drawing/2014/main" id="{054243E3-ACDF-87E9-F098-75729FA4064A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0" name="Ellipse 609">
                <a:extLst>
                  <a:ext uri="{FF2B5EF4-FFF2-40B4-BE49-F238E27FC236}">
                    <a16:creationId xmlns:a16="http://schemas.microsoft.com/office/drawing/2014/main" id="{3D8629AF-783A-A175-DB3C-3980FF0E86EC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1" name="Ellipse 610">
                <a:extLst>
                  <a:ext uri="{FF2B5EF4-FFF2-40B4-BE49-F238E27FC236}">
                    <a16:creationId xmlns:a16="http://schemas.microsoft.com/office/drawing/2014/main" id="{26324476-F993-B103-4898-331DD7E553BF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2" name="Ellipse 611">
                <a:extLst>
                  <a:ext uri="{FF2B5EF4-FFF2-40B4-BE49-F238E27FC236}">
                    <a16:creationId xmlns:a16="http://schemas.microsoft.com/office/drawing/2014/main" id="{9391526B-5E74-0658-0D18-5FEA717FE5C0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3" name="Ellipse 612">
                <a:extLst>
                  <a:ext uri="{FF2B5EF4-FFF2-40B4-BE49-F238E27FC236}">
                    <a16:creationId xmlns:a16="http://schemas.microsoft.com/office/drawing/2014/main" id="{9D5C23EE-E298-AAF8-573A-69FA3AC77D71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4" name="Ellipse 613">
                <a:extLst>
                  <a:ext uri="{FF2B5EF4-FFF2-40B4-BE49-F238E27FC236}">
                    <a16:creationId xmlns:a16="http://schemas.microsoft.com/office/drawing/2014/main" id="{591A6F20-F4DD-D4CD-58D5-DAFE92E08B3D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5" name="Ellipse 614">
                <a:extLst>
                  <a:ext uri="{FF2B5EF4-FFF2-40B4-BE49-F238E27FC236}">
                    <a16:creationId xmlns:a16="http://schemas.microsoft.com/office/drawing/2014/main" id="{329EA3FF-09DD-2F8F-6A7A-4E798257BDCC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6" name="Ellipse 615">
                <a:extLst>
                  <a:ext uri="{FF2B5EF4-FFF2-40B4-BE49-F238E27FC236}">
                    <a16:creationId xmlns:a16="http://schemas.microsoft.com/office/drawing/2014/main" id="{59BAF8E5-2BFC-5B0A-C206-E937F72E9F07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7" name="Ellipse 616">
                <a:extLst>
                  <a:ext uri="{FF2B5EF4-FFF2-40B4-BE49-F238E27FC236}">
                    <a16:creationId xmlns:a16="http://schemas.microsoft.com/office/drawing/2014/main" id="{4A6720FF-33D2-73DB-38BA-EEB611F2D8C2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8" name="Ellipse 617">
                <a:extLst>
                  <a:ext uri="{FF2B5EF4-FFF2-40B4-BE49-F238E27FC236}">
                    <a16:creationId xmlns:a16="http://schemas.microsoft.com/office/drawing/2014/main" id="{9A2220A9-462C-6410-ABA6-372B5DAC028F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9" name="Ellipse 618">
                <a:extLst>
                  <a:ext uri="{FF2B5EF4-FFF2-40B4-BE49-F238E27FC236}">
                    <a16:creationId xmlns:a16="http://schemas.microsoft.com/office/drawing/2014/main" id="{020B456A-E093-7D0E-71C3-6DE9DDA429B0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0" name="Ellipse 619">
                <a:extLst>
                  <a:ext uri="{FF2B5EF4-FFF2-40B4-BE49-F238E27FC236}">
                    <a16:creationId xmlns:a16="http://schemas.microsoft.com/office/drawing/2014/main" id="{9D18F074-FCB4-1232-B7AE-2F96FE123038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1" name="Ellipse 620">
                <a:extLst>
                  <a:ext uri="{FF2B5EF4-FFF2-40B4-BE49-F238E27FC236}">
                    <a16:creationId xmlns:a16="http://schemas.microsoft.com/office/drawing/2014/main" id="{C796AF4F-FFDA-24FF-34D3-D00A7BD4A08C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2" name="Ellipse 621">
                <a:extLst>
                  <a:ext uri="{FF2B5EF4-FFF2-40B4-BE49-F238E27FC236}">
                    <a16:creationId xmlns:a16="http://schemas.microsoft.com/office/drawing/2014/main" id="{BCD7AF2D-E3D8-C444-2054-6B83043B6A42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3" name="Ellipse 622">
                <a:extLst>
                  <a:ext uri="{FF2B5EF4-FFF2-40B4-BE49-F238E27FC236}">
                    <a16:creationId xmlns:a16="http://schemas.microsoft.com/office/drawing/2014/main" id="{8A589ED3-4555-61F5-08E0-FF6D1D362C8F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4" name="Ellipse 623">
                <a:extLst>
                  <a:ext uri="{FF2B5EF4-FFF2-40B4-BE49-F238E27FC236}">
                    <a16:creationId xmlns:a16="http://schemas.microsoft.com/office/drawing/2014/main" id="{74DB46F8-509B-D657-D297-76B449378652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5" name="Ellipse 624">
                <a:extLst>
                  <a:ext uri="{FF2B5EF4-FFF2-40B4-BE49-F238E27FC236}">
                    <a16:creationId xmlns:a16="http://schemas.microsoft.com/office/drawing/2014/main" id="{075EBE4F-36CA-5928-56BF-04ED5D581315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6" name="Ellipse 625">
                <a:extLst>
                  <a:ext uri="{FF2B5EF4-FFF2-40B4-BE49-F238E27FC236}">
                    <a16:creationId xmlns:a16="http://schemas.microsoft.com/office/drawing/2014/main" id="{2784A82F-51C5-52C3-4F65-86810ACE5BFA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7" name="Ellipse 626">
                <a:extLst>
                  <a:ext uri="{FF2B5EF4-FFF2-40B4-BE49-F238E27FC236}">
                    <a16:creationId xmlns:a16="http://schemas.microsoft.com/office/drawing/2014/main" id="{FE72B117-17CE-6739-03BF-846A3A61D206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8" name="Ellipse 627">
                <a:extLst>
                  <a:ext uri="{FF2B5EF4-FFF2-40B4-BE49-F238E27FC236}">
                    <a16:creationId xmlns:a16="http://schemas.microsoft.com/office/drawing/2014/main" id="{E41C5F72-30DF-3024-1749-FE060F1AF91D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9" name="Ellipse 628">
                <a:extLst>
                  <a:ext uri="{FF2B5EF4-FFF2-40B4-BE49-F238E27FC236}">
                    <a16:creationId xmlns:a16="http://schemas.microsoft.com/office/drawing/2014/main" id="{E058D500-BA7D-4ABC-6ED3-B05B25F44BA2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0" name="Ellipse 629">
                <a:extLst>
                  <a:ext uri="{FF2B5EF4-FFF2-40B4-BE49-F238E27FC236}">
                    <a16:creationId xmlns:a16="http://schemas.microsoft.com/office/drawing/2014/main" id="{79B0D2B3-2D39-2798-B931-5144980E9B97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1" name="Ellipse 630">
                <a:extLst>
                  <a:ext uri="{FF2B5EF4-FFF2-40B4-BE49-F238E27FC236}">
                    <a16:creationId xmlns:a16="http://schemas.microsoft.com/office/drawing/2014/main" id="{03273289-C693-2F03-9E03-B2969E63B118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2" name="Ellipse 631">
                <a:extLst>
                  <a:ext uri="{FF2B5EF4-FFF2-40B4-BE49-F238E27FC236}">
                    <a16:creationId xmlns:a16="http://schemas.microsoft.com/office/drawing/2014/main" id="{8202E1CA-2C96-45E0-A2D9-5FB25C8D5A03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3" name="Ellipse 632">
                <a:extLst>
                  <a:ext uri="{FF2B5EF4-FFF2-40B4-BE49-F238E27FC236}">
                    <a16:creationId xmlns:a16="http://schemas.microsoft.com/office/drawing/2014/main" id="{953F46D7-FADB-DD9C-75AF-7372CBECDE05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4" name="Ellipse 633">
                <a:extLst>
                  <a:ext uri="{FF2B5EF4-FFF2-40B4-BE49-F238E27FC236}">
                    <a16:creationId xmlns:a16="http://schemas.microsoft.com/office/drawing/2014/main" id="{6F47075E-7420-772C-8F7C-89D3250EC521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5" name="Ellipse 634">
                <a:extLst>
                  <a:ext uri="{FF2B5EF4-FFF2-40B4-BE49-F238E27FC236}">
                    <a16:creationId xmlns:a16="http://schemas.microsoft.com/office/drawing/2014/main" id="{C2A778DA-2674-A737-54D9-258B8B45FF53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6" name="Ellipse 635">
                <a:extLst>
                  <a:ext uri="{FF2B5EF4-FFF2-40B4-BE49-F238E27FC236}">
                    <a16:creationId xmlns:a16="http://schemas.microsoft.com/office/drawing/2014/main" id="{A3106336-75DF-0F18-189B-AEDA693164DB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7" name="Ellipse 636">
                <a:extLst>
                  <a:ext uri="{FF2B5EF4-FFF2-40B4-BE49-F238E27FC236}">
                    <a16:creationId xmlns:a16="http://schemas.microsoft.com/office/drawing/2014/main" id="{FE5619E8-01D4-CA7A-9A73-217728863D28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8" name="Ellipse 637">
                <a:extLst>
                  <a:ext uri="{FF2B5EF4-FFF2-40B4-BE49-F238E27FC236}">
                    <a16:creationId xmlns:a16="http://schemas.microsoft.com/office/drawing/2014/main" id="{BC91C077-1433-A4FE-8923-3AF577931E10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9" name="Ellipse 638">
                <a:extLst>
                  <a:ext uri="{FF2B5EF4-FFF2-40B4-BE49-F238E27FC236}">
                    <a16:creationId xmlns:a16="http://schemas.microsoft.com/office/drawing/2014/main" id="{FC072A26-F2F8-79A9-8841-9DAFD6E3BB49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09F698E2-7E99-86D0-A677-B1AF7359DE6B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1" name="Ellipse 640">
                <a:extLst>
                  <a:ext uri="{FF2B5EF4-FFF2-40B4-BE49-F238E27FC236}">
                    <a16:creationId xmlns:a16="http://schemas.microsoft.com/office/drawing/2014/main" id="{1D5B080C-8C4D-2D6B-C11E-EBA8068962EA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2" name="Ellipse 641">
                <a:extLst>
                  <a:ext uri="{FF2B5EF4-FFF2-40B4-BE49-F238E27FC236}">
                    <a16:creationId xmlns:a16="http://schemas.microsoft.com/office/drawing/2014/main" id="{E9543D4C-2935-7D36-8963-9FFA3C4A37C4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3" name="Ellipse 642">
                <a:extLst>
                  <a:ext uri="{FF2B5EF4-FFF2-40B4-BE49-F238E27FC236}">
                    <a16:creationId xmlns:a16="http://schemas.microsoft.com/office/drawing/2014/main" id="{AF30ACFC-11DA-E1F8-A355-1F5E6F84E970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4" name="Ellipse 643">
                <a:extLst>
                  <a:ext uri="{FF2B5EF4-FFF2-40B4-BE49-F238E27FC236}">
                    <a16:creationId xmlns:a16="http://schemas.microsoft.com/office/drawing/2014/main" id="{7D698FEB-08CD-AD67-EE80-E0CC933B7218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CD505AE1-CC94-18BE-1E34-3B9925D7054C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74961315-F4AF-317D-B6E3-BEF9F91ABC02}"/>
              </a:ext>
            </a:extLst>
          </p:cNvPr>
          <p:cNvGrpSpPr/>
          <p:nvPr/>
        </p:nvGrpSpPr>
        <p:grpSpPr>
          <a:xfrm>
            <a:off x="5378369" y="4124979"/>
            <a:ext cx="1435263" cy="1203993"/>
            <a:chOff x="4386263" y="2681814"/>
            <a:chExt cx="1781424" cy="1494373"/>
          </a:xfrm>
        </p:grpSpPr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C198BBF6-D482-8B79-690D-512CCB5CD688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4BCF92A2-E21B-40C4-EBCC-5B69C22D7902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8E6D864B-A1ED-0825-A94F-041E62F3A7D4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0" name="Ellipse 649">
                <a:extLst>
                  <a:ext uri="{FF2B5EF4-FFF2-40B4-BE49-F238E27FC236}">
                    <a16:creationId xmlns:a16="http://schemas.microsoft.com/office/drawing/2014/main" id="{52B0FD21-BA2B-10A0-7A7D-2CFC869C36E5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1" name="Ellipse 650">
                <a:extLst>
                  <a:ext uri="{FF2B5EF4-FFF2-40B4-BE49-F238E27FC236}">
                    <a16:creationId xmlns:a16="http://schemas.microsoft.com/office/drawing/2014/main" id="{F7456FD3-05F7-D036-1893-392BAA5BF170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2" name="Ellipse 651">
                <a:extLst>
                  <a:ext uri="{FF2B5EF4-FFF2-40B4-BE49-F238E27FC236}">
                    <a16:creationId xmlns:a16="http://schemas.microsoft.com/office/drawing/2014/main" id="{818A07F3-52CC-244D-5BBF-DDCF00155107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3" name="Ellipse 652">
                <a:extLst>
                  <a:ext uri="{FF2B5EF4-FFF2-40B4-BE49-F238E27FC236}">
                    <a16:creationId xmlns:a16="http://schemas.microsoft.com/office/drawing/2014/main" id="{F9BE3D09-39C4-98A9-DCE7-75C2F9F9AC3C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4" name="Ellipse 653">
                <a:extLst>
                  <a:ext uri="{FF2B5EF4-FFF2-40B4-BE49-F238E27FC236}">
                    <a16:creationId xmlns:a16="http://schemas.microsoft.com/office/drawing/2014/main" id="{F9D7D436-D8DE-6ADC-D54F-B693D2B0402E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5" name="Ellipse 654">
                <a:extLst>
                  <a:ext uri="{FF2B5EF4-FFF2-40B4-BE49-F238E27FC236}">
                    <a16:creationId xmlns:a16="http://schemas.microsoft.com/office/drawing/2014/main" id="{3E91200A-9FA9-C836-8B14-AC50773B4F14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6" name="Ellipse 655">
                <a:extLst>
                  <a:ext uri="{FF2B5EF4-FFF2-40B4-BE49-F238E27FC236}">
                    <a16:creationId xmlns:a16="http://schemas.microsoft.com/office/drawing/2014/main" id="{1E6CED78-ECAA-B654-7C6E-24F7BA09F12A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84649E2F-F337-18BC-F716-95E114D12EE7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8" name="Ellipse 657">
                <a:extLst>
                  <a:ext uri="{FF2B5EF4-FFF2-40B4-BE49-F238E27FC236}">
                    <a16:creationId xmlns:a16="http://schemas.microsoft.com/office/drawing/2014/main" id="{EDCBE9EA-A0D6-285F-7AEE-010F8DD50BE3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9" name="Ellipse 658">
                <a:extLst>
                  <a:ext uri="{FF2B5EF4-FFF2-40B4-BE49-F238E27FC236}">
                    <a16:creationId xmlns:a16="http://schemas.microsoft.com/office/drawing/2014/main" id="{A25EAB14-AB7E-C023-D2A0-8BEACE33CA9E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0" name="Ellipse 659">
                <a:extLst>
                  <a:ext uri="{FF2B5EF4-FFF2-40B4-BE49-F238E27FC236}">
                    <a16:creationId xmlns:a16="http://schemas.microsoft.com/office/drawing/2014/main" id="{55127179-3AB8-15E2-D68B-45F6659D9514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1" name="Ellipse 660">
                <a:extLst>
                  <a:ext uri="{FF2B5EF4-FFF2-40B4-BE49-F238E27FC236}">
                    <a16:creationId xmlns:a16="http://schemas.microsoft.com/office/drawing/2014/main" id="{C15697BE-A08B-0FB1-0B5F-CEAFBDFCF9EB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2" name="Ellipse 661">
                <a:extLst>
                  <a:ext uri="{FF2B5EF4-FFF2-40B4-BE49-F238E27FC236}">
                    <a16:creationId xmlns:a16="http://schemas.microsoft.com/office/drawing/2014/main" id="{6DB60450-8C1F-BDAF-36BB-428E39961C65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3" name="Ellipse 662">
                <a:extLst>
                  <a:ext uri="{FF2B5EF4-FFF2-40B4-BE49-F238E27FC236}">
                    <a16:creationId xmlns:a16="http://schemas.microsoft.com/office/drawing/2014/main" id="{55E3A21A-4E7C-EA2D-E5E6-437AA36D111B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4" name="Ellipse 663">
                <a:extLst>
                  <a:ext uri="{FF2B5EF4-FFF2-40B4-BE49-F238E27FC236}">
                    <a16:creationId xmlns:a16="http://schemas.microsoft.com/office/drawing/2014/main" id="{A0480E60-13AF-8ABF-594A-9093CA37313D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5" name="Ellipse 664">
                <a:extLst>
                  <a:ext uri="{FF2B5EF4-FFF2-40B4-BE49-F238E27FC236}">
                    <a16:creationId xmlns:a16="http://schemas.microsoft.com/office/drawing/2014/main" id="{6E331F24-C8AD-86F2-6E6D-187AAD21E0A5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6" name="Ellipse 665">
                <a:extLst>
                  <a:ext uri="{FF2B5EF4-FFF2-40B4-BE49-F238E27FC236}">
                    <a16:creationId xmlns:a16="http://schemas.microsoft.com/office/drawing/2014/main" id="{12211AA4-624E-C678-C42A-524374AE8041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7" name="Ellipse 666">
                <a:extLst>
                  <a:ext uri="{FF2B5EF4-FFF2-40B4-BE49-F238E27FC236}">
                    <a16:creationId xmlns:a16="http://schemas.microsoft.com/office/drawing/2014/main" id="{A99EE750-948F-29C9-C49B-A7CA0D01BF8D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8" name="Ellipse 667">
                <a:extLst>
                  <a:ext uri="{FF2B5EF4-FFF2-40B4-BE49-F238E27FC236}">
                    <a16:creationId xmlns:a16="http://schemas.microsoft.com/office/drawing/2014/main" id="{80405716-2711-F195-B950-FA1CC6E06A84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9" name="Ellipse 668">
                <a:extLst>
                  <a:ext uri="{FF2B5EF4-FFF2-40B4-BE49-F238E27FC236}">
                    <a16:creationId xmlns:a16="http://schemas.microsoft.com/office/drawing/2014/main" id="{789F81D8-476D-2868-C9EE-CF3F4DF37DDC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0" name="Ellipse 669">
                <a:extLst>
                  <a:ext uri="{FF2B5EF4-FFF2-40B4-BE49-F238E27FC236}">
                    <a16:creationId xmlns:a16="http://schemas.microsoft.com/office/drawing/2014/main" id="{A28CDB9A-E886-96FA-5560-21A050523BB7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1" name="Ellipse 670">
                <a:extLst>
                  <a:ext uri="{FF2B5EF4-FFF2-40B4-BE49-F238E27FC236}">
                    <a16:creationId xmlns:a16="http://schemas.microsoft.com/office/drawing/2014/main" id="{44035F2A-D5B8-53B3-4E42-5FB5D0DD0F6F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2" name="Ellipse 671">
                <a:extLst>
                  <a:ext uri="{FF2B5EF4-FFF2-40B4-BE49-F238E27FC236}">
                    <a16:creationId xmlns:a16="http://schemas.microsoft.com/office/drawing/2014/main" id="{36399802-601B-9418-8D1B-975BB1EBE39F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3" name="Ellipse 672">
                <a:extLst>
                  <a:ext uri="{FF2B5EF4-FFF2-40B4-BE49-F238E27FC236}">
                    <a16:creationId xmlns:a16="http://schemas.microsoft.com/office/drawing/2014/main" id="{D00A0BE3-9508-836E-BFD6-966E4BBB57DE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4" name="Ellipse 673">
                <a:extLst>
                  <a:ext uri="{FF2B5EF4-FFF2-40B4-BE49-F238E27FC236}">
                    <a16:creationId xmlns:a16="http://schemas.microsoft.com/office/drawing/2014/main" id="{65C5507D-E7CC-FADA-2A46-953B2343C2C1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5" name="Ellipse 674">
                <a:extLst>
                  <a:ext uri="{FF2B5EF4-FFF2-40B4-BE49-F238E27FC236}">
                    <a16:creationId xmlns:a16="http://schemas.microsoft.com/office/drawing/2014/main" id="{CA491F2A-96D5-A124-BC4E-F126620AABF3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6" name="Ellipse 675">
                <a:extLst>
                  <a:ext uri="{FF2B5EF4-FFF2-40B4-BE49-F238E27FC236}">
                    <a16:creationId xmlns:a16="http://schemas.microsoft.com/office/drawing/2014/main" id="{79B3F481-22D5-5EE4-EE55-5CEFE2E33F6D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7" name="Ellipse 676">
                <a:extLst>
                  <a:ext uri="{FF2B5EF4-FFF2-40B4-BE49-F238E27FC236}">
                    <a16:creationId xmlns:a16="http://schemas.microsoft.com/office/drawing/2014/main" id="{F6DA4706-8F25-2D38-0C7C-582312AC2014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8" name="Ellipse 677">
                <a:extLst>
                  <a:ext uri="{FF2B5EF4-FFF2-40B4-BE49-F238E27FC236}">
                    <a16:creationId xmlns:a16="http://schemas.microsoft.com/office/drawing/2014/main" id="{D7C585A9-7F10-F6B0-142C-38A63BCABB03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9" name="Ellipse 678">
                <a:extLst>
                  <a:ext uri="{FF2B5EF4-FFF2-40B4-BE49-F238E27FC236}">
                    <a16:creationId xmlns:a16="http://schemas.microsoft.com/office/drawing/2014/main" id="{993DEFBE-D95C-1C4F-1349-87C7CF009157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0" name="Ellipse 679">
                <a:extLst>
                  <a:ext uri="{FF2B5EF4-FFF2-40B4-BE49-F238E27FC236}">
                    <a16:creationId xmlns:a16="http://schemas.microsoft.com/office/drawing/2014/main" id="{86FAD489-A34C-CA0E-B997-4C10305E081B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1" name="Ellipse 680">
                <a:extLst>
                  <a:ext uri="{FF2B5EF4-FFF2-40B4-BE49-F238E27FC236}">
                    <a16:creationId xmlns:a16="http://schemas.microsoft.com/office/drawing/2014/main" id="{779488C2-47F5-00F7-A586-DEBE9DFC64B9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2" name="Ellipse 681">
                <a:extLst>
                  <a:ext uri="{FF2B5EF4-FFF2-40B4-BE49-F238E27FC236}">
                    <a16:creationId xmlns:a16="http://schemas.microsoft.com/office/drawing/2014/main" id="{7F6F6B8D-18E4-5129-B48B-64B8794371E1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3" name="Ellipse 682">
                <a:extLst>
                  <a:ext uri="{FF2B5EF4-FFF2-40B4-BE49-F238E27FC236}">
                    <a16:creationId xmlns:a16="http://schemas.microsoft.com/office/drawing/2014/main" id="{9E82ACC3-3B08-E20B-7BE0-04AF3DA1B758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4" name="Ellipse 683">
                <a:extLst>
                  <a:ext uri="{FF2B5EF4-FFF2-40B4-BE49-F238E27FC236}">
                    <a16:creationId xmlns:a16="http://schemas.microsoft.com/office/drawing/2014/main" id="{43278764-9D4D-BDD6-5B03-AE69038E5CC3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5" name="Ellipse 684">
                <a:extLst>
                  <a:ext uri="{FF2B5EF4-FFF2-40B4-BE49-F238E27FC236}">
                    <a16:creationId xmlns:a16="http://schemas.microsoft.com/office/drawing/2014/main" id="{00428B84-EC26-8FA2-E740-5C9DF1AA6648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6" name="Ellipse 685">
                <a:extLst>
                  <a:ext uri="{FF2B5EF4-FFF2-40B4-BE49-F238E27FC236}">
                    <a16:creationId xmlns:a16="http://schemas.microsoft.com/office/drawing/2014/main" id="{A852E0CD-0BA1-5DB3-FFC8-F9E6306A8992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7" name="Ellipse 686">
                <a:extLst>
                  <a:ext uri="{FF2B5EF4-FFF2-40B4-BE49-F238E27FC236}">
                    <a16:creationId xmlns:a16="http://schemas.microsoft.com/office/drawing/2014/main" id="{AEC39677-30EF-83B4-467C-DF8F5240A424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8" name="Ellipse 687">
                <a:extLst>
                  <a:ext uri="{FF2B5EF4-FFF2-40B4-BE49-F238E27FC236}">
                    <a16:creationId xmlns:a16="http://schemas.microsoft.com/office/drawing/2014/main" id="{D0873C3C-47D0-E2A4-773F-E1FF80243474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9" name="Ellipse 688">
                <a:extLst>
                  <a:ext uri="{FF2B5EF4-FFF2-40B4-BE49-F238E27FC236}">
                    <a16:creationId xmlns:a16="http://schemas.microsoft.com/office/drawing/2014/main" id="{E3B5EA36-6155-E9A9-969F-A935572314AD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0" name="Ellipse 689">
                <a:extLst>
                  <a:ext uri="{FF2B5EF4-FFF2-40B4-BE49-F238E27FC236}">
                    <a16:creationId xmlns:a16="http://schemas.microsoft.com/office/drawing/2014/main" id="{1BD02CF7-FD20-8229-22BF-22CB85BC230D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91" name="Groupe 690">
            <a:extLst>
              <a:ext uri="{FF2B5EF4-FFF2-40B4-BE49-F238E27FC236}">
                <a16:creationId xmlns:a16="http://schemas.microsoft.com/office/drawing/2014/main" id="{D724FC81-0492-549D-9594-109DAA7376A2}"/>
              </a:ext>
            </a:extLst>
          </p:cNvPr>
          <p:cNvGrpSpPr/>
          <p:nvPr/>
        </p:nvGrpSpPr>
        <p:grpSpPr>
          <a:xfrm>
            <a:off x="7081777" y="4124979"/>
            <a:ext cx="1435263" cy="1203993"/>
            <a:chOff x="4386263" y="2681814"/>
            <a:chExt cx="1781424" cy="1494373"/>
          </a:xfrm>
        </p:grpSpPr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4055C037-48DC-6940-95D5-4A3B10D1C40D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93" name="Groupe 692">
              <a:extLst>
                <a:ext uri="{FF2B5EF4-FFF2-40B4-BE49-F238E27FC236}">
                  <a16:creationId xmlns:a16="http://schemas.microsoft.com/office/drawing/2014/main" id="{12AE2BF4-5C27-32FA-3A3D-D01A6F27AEA7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694" name="Ellipse 693">
                <a:extLst>
                  <a:ext uri="{FF2B5EF4-FFF2-40B4-BE49-F238E27FC236}">
                    <a16:creationId xmlns:a16="http://schemas.microsoft.com/office/drawing/2014/main" id="{B27754D9-2408-6565-54A9-911510360EA7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5" name="Ellipse 694">
                <a:extLst>
                  <a:ext uri="{FF2B5EF4-FFF2-40B4-BE49-F238E27FC236}">
                    <a16:creationId xmlns:a16="http://schemas.microsoft.com/office/drawing/2014/main" id="{C14DE2EB-9171-47F9-D756-E576F6D15C38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6" name="Ellipse 695">
                <a:extLst>
                  <a:ext uri="{FF2B5EF4-FFF2-40B4-BE49-F238E27FC236}">
                    <a16:creationId xmlns:a16="http://schemas.microsoft.com/office/drawing/2014/main" id="{B1E30F66-07E1-B172-E304-7B6774735828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7" name="Ellipse 696">
                <a:extLst>
                  <a:ext uri="{FF2B5EF4-FFF2-40B4-BE49-F238E27FC236}">
                    <a16:creationId xmlns:a16="http://schemas.microsoft.com/office/drawing/2014/main" id="{B3038E2E-394A-45E9-2778-D3584EE5242E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8" name="Ellipse 697">
                <a:extLst>
                  <a:ext uri="{FF2B5EF4-FFF2-40B4-BE49-F238E27FC236}">
                    <a16:creationId xmlns:a16="http://schemas.microsoft.com/office/drawing/2014/main" id="{4C285D1A-6B69-D970-9D32-DBF0FA2FFC19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9" name="Ellipse 698">
                <a:extLst>
                  <a:ext uri="{FF2B5EF4-FFF2-40B4-BE49-F238E27FC236}">
                    <a16:creationId xmlns:a16="http://schemas.microsoft.com/office/drawing/2014/main" id="{518B0817-CAFC-1D56-CBD1-C49B7F4E3D4C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0" name="Ellipse 699">
                <a:extLst>
                  <a:ext uri="{FF2B5EF4-FFF2-40B4-BE49-F238E27FC236}">
                    <a16:creationId xmlns:a16="http://schemas.microsoft.com/office/drawing/2014/main" id="{579A3194-7561-B96F-9DC5-C2895AE2D199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1" name="Ellipse 700">
                <a:extLst>
                  <a:ext uri="{FF2B5EF4-FFF2-40B4-BE49-F238E27FC236}">
                    <a16:creationId xmlns:a16="http://schemas.microsoft.com/office/drawing/2014/main" id="{509539EE-3457-09A9-DE71-A033B9C46C07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2" name="Ellipse 701">
                <a:extLst>
                  <a:ext uri="{FF2B5EF4-FFF2-40B4-BE49-F238E27FC236}">
                    <a16:creationId xmlns:a16="http://schemas.microsoft.com/office/drawing/2014/main" id="{550AE643-0E62-3E6F-25E4-435BACEF3146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3" name="Ellipse 702">
                <a:extLst>
                  <a:ext uri="{FF2B5EF4-FFF2-40B4-BE49-F238E27FC236}">
                    <a16:creationId xmlns:a16="http://schemas.microsoft.com/office/drawing/2014/main" id="{B694287B-299B-FDD7-E69F-CCBE3275D966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4" name="Ellipse 703">
                <a:extLst>
                  <a:ext uri="{FF2B5EF4-FFF2-40B4-BE49-F238E27FC236}">
                    <a16:creationId xmlns:a16="http://schemas.microsoft.com/office/drawing/2014/main" id="{30A9529B-8130-6DFF-0486-5C8F9BA51F98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5" name="Ellipse 704">
                <a:extLst>
                  <a:ext uri="{FF2B5EF4-FFF2-40B4-BE49-F238E27FC236}">
                    <a16:creationId xmlns:a16="http://schemas.microsoft.com/office/drawing/2014/main" id="{7A0607D7-A46F-5F85-9E88-F16B79CE751E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6" name="Ellipse 705">
                <a:extLst>
                  <a:ext uri="{FF2B5EF4-FFF2-40B4-BE49-F238E27FC236}">
                    <a16:creationId xmlns:a16="http://schemas.microsoft.com/office/drawing/2014/main" id="{8DFC5146-EA9D-6CE6-AEA7-8166510B591D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7" name="Ellipse 706">
                <a:extLst>
                  <a:ext uri="{FF2B5EF4-FFF2-40B4-BE49-F238E27FC236}">
                    <a16:creationId xmlns:a16="http://schemas.microsoft.com/office/drawing/2014/main" id="{F1EAB985-CFB9-1DD1-75D5-2433F89669B1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8" name="Ellipse 707">
                <a:extLst>
                  <a:ext uri="{FF2B5EF4-FFF2-40B4-BE49-F238E27FC236}">
                    <a16:creationId xmlns:a16="http://schemas.microsoft.com/office/drawing/2014/main" id="{904D7C82-4BF4-31CD-726D-E10EDEEC5DA0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9" name="Ellipse 708">
                <a:extLst>
                  <a:ext uri="{FF2B5EF4-FFF2-40B4-BE49-F238E27FC236}">
                    <a16:creationId xmlns:a16="http://schemas.microsoft.com/office/drawing/2014/main" id="{A7DF5669-D758-2798-F4A2-EE4A277858EB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0" name="Ellipse 709">
                <a:extLst>
                  <a:ext uri="{FF2B5EF4-FFF2-40B4-BE49-F238E27FC236}">
                    <a16:creationId xmlns:a16="http://schemas.microsoft.com/office/drawing/2014/main" id="{7F51FA03-9B6A-CE54-BC41-3A01C239CE8C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1" name="Ellipse 710">
                <a:extLst>
                  <a:ext uri="{FF2B5EF4-FFF2-40B4-BE49-F238E27FC236}">
                    <a16:creationId xmlns:a16="http://schemas.microsoft.com/office/drawing/2014/main" id="{FCAEE28E-646F-C11C-4372-CC4781A997A9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2" name="Ellipse 711">
                <a:extLst>
                  <a:ext uri="{FF2B5EF4-FFF2-40B4-BE49-F238E27FC236}">
                    <a16:creationId xmlns:a16="http://schemas.microsoft.com/office/drawing/2014/main" id="{5DE86414-71C9-8608-92FD-57A929BE38E1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3" name="Ellipse 712">
                <a:extLst>
                  <a:ext uri="{FF2B5EF4-FFF2-40B4-BE49-F238E27FC236}">
                    <a16:creationId xmlns:a16="http://schemas.microsoft.com/office/drawing/2014/main" id="{0D7CAA4F-0BB1-48FE-A33B-46BC262D14E3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4" name="Ellipse 713">
                <a:extLst>
                  <a:ext uri="{FF2B5EF4-FFF2-40B4-BE49-F238E27FC236}">
                    <a16:creationId xmlns:a16="http://schemas.microsoft.com/office/drawing/2014/main" id="{6980A892-E86A-1D92-1CBD-5EF88FBF4317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5" name="Ellipse 714">
                <a:extLst>
                  <a:ext uri="{FF2B5EF4-FFF2-40B4-BE49-F238E27FC236}">
                    <a16:creationId xmlns:a16="http://schemas.microsoft.com/office/drawing/2014/main" id="{C78F4B73-2723-A437-43C1-4823C03756FB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6" name="Ellipse 715">
                <a:extLst>
                  <a:ext uri="{FF2B5EF4-FFF2-40B4-BE49-F238E27FC236}">
                    <a16:creationId xmlns:a16="http://schemas.microsoft.com/office/drawing/2014/main" id="{02A43803-F16A-BC5F-FDD2-BCCB7A7E62EA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7" name="Ellipse 716">
                <a:extLst>
                  <a:ext uri="{FF2B5EF4-FFF2-40B4-BE49-F238E27FC236}">
                    <a16:creationId xmlns:a16="http://schemas.microsoft.com/office/drawing/2014/main" id="{4B130A2C-4FBC-2933-0C34-B18575CF5A0C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8" name="Ellipse 717">
                <a:extLst>
                  <a:ext uri="{FF2B5EF4-FFF2-40B4-BE49-F238E27FC236}">
                    <a16:creationId xmlns:a16="http://schemas.microsoft.com/office/drawing/2014/main" id="{B1C69795-B1DC-CFEF-EBE1-B9CB2D5DDDDC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9" name="Ellipse 718">
                <a:extLst>
                  <a:ext uri="{FF2B5EF4-FFF2-40B4-BE49-F238E27FC236}">
                    <a16:creationId xmlns:a16="http://schemas.microsoft.com/office/drawing/2014/main" id="{BD81B73F-8980-D19C-967A-9A2078135984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0" name="Ellipse 719">
                <a:extLst>
                  <a:ext uri="{FF2B5EF4-FFF2-40B4-BE49-F238E27FC236}">
                    <a16:creationId xmlns:a16="http://schemas.microsoft.com/office/drawing/2014/main" id="{A676F5D3-FDDF-B952-942B-FD9657646EF3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1" name="Ellipse 720">
                <a:extLst>
                  <a:ext uri="{FF2B5EF4-FFF2-40B4-BE49-F238E27FC236}">
                    <a16:creationId xmlns:a16="http://schemas.microsoft.com/office/drawing/2014/main" id="{90173986-4EC9-44E2-FB06-C9E54EBE7257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2" name="Ellipse 721">
                <a:extLst>
                  <a:ext uri="{FF2B5EF4-FFF2-40B4-BE49-F238E27FC236}">
                    <a16:creationId xmlns:a16="http://schemas.microsoft.com/office/drawing/2014/main" id="{94BB0812-2C0A-8480-8B88-40D562A62C98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3" name="Ellipse 722">
                <a:extLst>
                  <a:ext uri="{FF2B5EF4-FFF2-40B4-BE49-F238E27FC236}">
                    <a16:creationId xmlns:a16="http://schemas.microsoft.com/office/drawing/2014/main" id="{9A546722-4D20-D193-2A9B-9F4ADD023B74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4" name="Ellipse 723">
                <a:extLst>
                  <a:ext uri="{FF2B5EF4-FFF2-40B4-BE49-F238E27FC236}">
                    <a16:creationId xmlns:a16="http://schemas.microsoft.com/office/drawing/2014/main" id="{4819B7B4-B3C6-BE9B-C970-49A35F58012B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5" name="Ellipse 724">
                <a:extLst>
                  <a:ext uri="{FF2B5EF4-FFF2-40B4-BE49-F238E27FC236}">
                    <a16:creationId xmlns:a16="http://schemas.microsoft.com/office/drawing/2014/main" id="{4F7D9422-4307-EC4D-12BD-21D9313BE291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6" name="Ellipse 725">
                <a:extLst>
                  <a:ext uri="{FF2B5EF4-FFF2-40B4-BE49-F238E27FC236}">
                    <a16:creationId xmlns:a16="http://schemas.microsoft.com/office/drawing/2014/main" id="{D2991F59-697B-FBEA-8FAD-A0CBD6BBFDFE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7" name="Ellipse 726">
                <a:extLst>
                  <a:ext uri="{FF2B5EF4-FFF2-40B4-BE49-F238E27FC236}">
                    <a16:creationId xmlns:a16="http://schemas.microsoft.com/office/drawing/2014/main" id="{95332E09-35C7-438D-218D-D3DA035464A2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8" name="Ellipse 727">
                <a:extLst>
                  <a:ext uri="{FF2B5EF4-FFF2-40B4-BE49-F238E27FC236}">
                    <a16:creationId xmlns:a16="http://schemas.microsoft.com/office/drawing/2014/main" id="{F599543D-FCDF-3C00-3660-69B4C6F46766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9" name="Ellipse 728">
                <a:extLst>
                  <a:ext uri="{FF2B5EF4-FFF2-40B4-BE49-F238E27FC236}">
                    <a16:creationId xmlns:a16="http://schemas.microsoft.com/office/drawing/2014/main" id="{88399966-B45B-F5DB-6E1B-0CC2F62BA135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0" name="Ellipse 729">
                <a:extLst>
                  <a:ext uri="{FF2B5EF4-FFF2-40B4-BE49-F238E27FC236}">
                    <a16:creationId xmlns:a16="http://schemas.microsoft.com/office/drawing/2014/main" id="{CA2CBC17-EEAB-8778-D563-DBB671F28385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1" name="Ellipse 730">
                <a:extLst>
                  <a:ext uri="{FF2B5EF4-FFF2-40B4-BE49-F238E27FC236}">
                    <a16:creationId xmlns:a16="http://schemas.microsoft.com/office/drawing/2014/main" id="{B864EB9B-DFFB-2CAF-0752-B6495A1B1D88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2" name="Ellipse 731">
                <a:extLst>
                  <a:ext uri="{FF2B5EF4-FFF2-40B4-BE49-F238E27FC236}">
                    <a16:creationId xmlns:a16="http://schemas.microsoft.com/office/drawing/2014/main" id="{D8A03641-454F-9C54-9E6B-E50E7D4A3B63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3" name="Ellipse 732">
                <a:extLst>
                  <a:ext uri="{FF2B5EF4-FFF2-40B4-BE49-F238E27FC236}">
                    <a16:creationId xmlns:a16="http://schemas.microsoft.com/office/drawing/2014/main" id="{2B862DC3-98B3-9F31-785A-B4CA2087CD48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4" name="Ellipse 733">
                <a:extLst>
                  <a:ext uri="{FF2B5EF4-FFF2-40B4-BE49-F238E27FC236}">
                    <a16:creationId xmlns:a16="http://schemas.microsoft.com/office/drawing/2014/main" id="{F29CF170-FCA2-22E4-520F-C9F83F56603B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5" name="Ellipse 734">
                <a:extLst>
                  <a:ext uri="{FF2B5EF4-FFF2-40B4-BE49-F238E27FC236}">
                    <a16:creationId xmlns:a16="http://schemas.microsoft.com/office/drawing/2014/main" id="{9E6A0BDB-A9D4-0D07-C45A-D28F28AA4297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36" name="Groupe 735">
            <a:extLst>
              <a:ext uri="{FF2B5EF4-FFF2-40B4-BE49-F238E27FC236}">
                <a16:creationId xmlns:a16="http://schemas.microsoft.com/office/drawing/2014/main" id="{47091523-8EA4-F561-462E-A12B4E2AB7AD}"/>
              </a:ext>
            </a:extLst>
          </p:cNvPr>
          <p:cNvGrpSpPr/>
          <p:nvPr/>
        </p:nvGrpSpPr>
        <p:grpSpPr>
          <a:xfrm>
            <a:off x="8785185" y="4124979"/>
            <a:ext cx="1435263" cy="1203993"/>
            <a:chOff x="4386263" y="2681814"/>
            <a:chExt cx="1781424" cy="1494373"/>
          </a:xfrm>
        </p:grpSpPr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E22CD682-BB56-43C2-DEB6-176BF1436EC0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8" name="Groupe 737">
              <a:extLst>
                <a:ext uri="{FF2B5EF4-FFF2-40B4-BE49-F238E27FC236}">
                  <a16:creationId xmlns:a16="http://schemas.microsoft.com/office/drawing/2014/main" id="{B71E1597-B120-6628-0DA6-00680DA87A63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739" name="Ellipse 738">
                <a:extLst>
                  <a:ext uri="{FF2B5EF4-FFF2-40B4-BE49-F238E27FC236}">
                    <a16:creationId xmlns:a16="http://schemas.microsoft.com/office/drawing/2014/main" id="{DDE43F6E-FCE4-44F1-32D1-8D86FC746CE5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0" name="Ellipse 739">
                <a:extLst>
                  <a:ext uri="{FF2B5EF4-FFF2-40B4-BE49-F238E27FC236}">
                    <a16:creationId xmlns:a16="http://schemas.microsoft.com/office/drawing/2014/main" id="{59D5F663-C29F-AC89-C78A-54A9C68F56BD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1" name="Ellipse 740">
                <a:extLst>
                  <a:ext uri="{FF2B5EF4-FFF2-40B4-BE49-F238E27FC236}">
                    <a16:creationId xmlns:a16="http://schemas.microsoft.com/office/drawing/2014/main" id="{A2BF2E3C-68D7-0534-38D1-98899E38B30F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2" name="Ellipse 741">
                <a:extLst>
                  <a:ext uri="{FF2B5EF4-FFF2-40B4-BE49-F238E27FC236}">
                    <a16:creationId xmlns:a16="http://schemas.microsoft.com/office/drawing/2014/main" id="{B56C5565-079F-34FC-238D-A93EFF3B7FE3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3" name="Ellipse 742">
                <a:extLst>
                  <a:ext uri="{FF2B5EF4-FFF2-40B4-BE49-F238E27FC236}">
                    <a16:creationId xmlns:a16="http://schemas.microsoft.com/office/drawing/2014/main" id="{00AC7D37-1492-17D7-5231-D3501A1B03F2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4" name="Ellipse 743">
                <a:extLst>
                  <a:ext uri="{FF2B5EF4-FFF2-40B4-BE49-F238E27FC236}">
                    <a16:creationId xmlns:a16="http://schemas.microsoft.com/office/drawing/2014/main" id="{782ED845-D981-E2BC-A1ED-19EBAF8A11C6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5" name="Ellipse 744">
                <a:extLst>
                  <a:ext uri="{FF2B5EF4-FFF2-40B4-BE49-F238E27FC236}">
                    <a16:creationId xmlns:a16="http://schemas.microsoft.com/office/drawing/2014/main" id="{15A221D7-2B6E-15AE-F1A1-B6FDB8ED8EB7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6" name="Ellipse 745">
                <a:extLst>
                  <a:ext uri="{FF2B5EF4-FFF2-40B4-BE49-F238E27FC236}">
                    <a16:creationId xmlns:a16="http://schemas.microsoft.com/office/drawing/2014/main" id="{1094E4BD-5C29-3A1D-953E-C040CB7BF25E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7" name="Ellipse 746">
                <a:extLst>
                  <a:ext uri="{FF2B5EF4-FFF2-40B4-BE49-F238E27FC236}">
                    <a16:creationId xmlns:a16="http://schemas.microsoft.com/office/drawing/2014/main" id="{4D3D4EC0-755B-160C-F3D8-B6B79D8CE567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8" name="Ellipse 747">
                <a:extLst>
                  <a:ext uri="{FF2B5EF4-FFF2-40B4-BE49-F238E27FC236}">
                    <a16:creationId xmlns:a16="http://schemas.microsoft.com/office/drawing/2014/main" id="{82D81938-44E5-DAAB-6093-589D28FC6254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9" name="Ellipse 748">
                <a:extLst>
                  <a:ext uri="{FF2B5EF4-FFF2-40B4-BE49-F238E27FC236}">
                    <a16:creationId xmlns:a16="http://schemas.microsoft.com/office/drawing/2014/main" id="{7B47C373-26C9-93D0-396B-F63BDADF7308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0" name="Ellipse 749">
                <a:extLst>
                  <a:ext uri="{FF2B5EF4-FFF2-40B4-BE49-F238E27FC236}">
                    <a16:creationId xmlns:a16="http://schemas.microsoft.com/office/drawing/2014/main" id="{091348C4-5FBE-C62F-1F7B-85ED65B17A3C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1" name="Ellipse 750">
                <a:extLst>
                  <a:ext uri="{FF2B5EF4-FFF2-40B4-BE49-F238E27FC236}">
                    <a16:creationId xmlns:a16="http://schemas.microsoft.com/office/drawing/2014/main" id="{1DE6A3E8-FDAC-6389-005A-254217AE30DC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2" name="Ellipse 751">
                <a:extLst>
                  <a:ext uri="{FF2B5EF4-FFF2-40B4-BE49-F238E27FC236}">
                    <a16:creationId xmlns:a16="http://schemas.microsoft.com/office/drawing/2014/main" id="{64551892-418A-ACC1-D31A-98FEB3181979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3" name="Ellipse 752">
                <a:extLst>
                  <a:ext uri="{FF2B5EF4-FFF2-40B4-BE49-F238E27FC236}">
                    <a16:creationId xmlns:a16="http://schemas.microsoft.com/office/drawing/2014/main" id="{BDFE869A-51AC-45EE-3E2E-AF8C7759A80B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4" name="Ellipse 753">
                <a:extLst>
                  <a:ext uri="{FF2B5EF4-FFF2-40B4-BE49-F238E27FC236}">
                    <a16:creationId xmlns:a16="http://schemas.microsoft.com/office/drawing/2014/main" id="{55211D99-7540-FCCF-8FB4-A7143D9FABC0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5" name="Ellipse 754">
                <a:extLst>
                  <a:ext uri="{FF2B5EF4-FFF2-40B4-BE49-F238E27FC236}">
                    <a16:creationId xmlns:a16="http://schemas.microsoft.com/office/drawing/2014/main" id="{B0B46D5A-B31D-097F-8BB7-BD39B52B3D9B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6" name="Ellipse 755">
                <a:extLst>
                  <a:ext uri="{FF2B5EF4-FFF2-40B4-BE49-F238E27FC236}">
                    <a16:creationId xmlns:a16="http://schemas.microsoft.com/office/drawing/2014/main" id="{EBE802B5-8D99-B2AE-FB17-82E0655C0E48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7" name="Ellipse 756">
                <a:extLst>
                  <a:ext uri="{FF2B5EF4-FFF2-40B4-BE49-F238E27FC236}">
                    <a16:creationId xmlns:a16="http://schemas.microsoft.com/office/drawing/2014/main" id="{8EA22E18-943B-B839-2F3B-5507E871250E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8" name="Ellipse 757">
                <a:extLst>
                  <a:ext uri="{FF2B5EF4-FFF2-40B4-BE49-F238E27FC236}">
                    <a16:creationId xmlns:a16="http://schemas.microsoft.com/office/drawing/2014/main" id="{7C4FAE15-4EA5-E871-BDC6-AC1773D76BF6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9" name="Ellipse 758">
                <a:extLst>
                  <a:ext uri="{FF2B5EF4-FFF2-40B4-BE49-F238E27FC236}">
                    <a16:creationId xmlns:a16="http://schemas.microsoft.com/office/drawing/2014/main" id="{DD5BE376-2CFC-F256-DF5F-95BA22471D0E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0" name="Ellipse 759">
                <a:extLst>
                  <a:ext uri="{FF2B5EF4-FFF2-40B4-BE49-F238E27FC236}">
                    <a16:creationId xmlns:a16="http://schemas.microsoft.com/office/drawing/2014/main" id="{831376DE-7930-C8C7-A1E4-588918FD5A64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1" name="Ellipse 760">
                <a:extLst>
                  <a:ext uri="{FF2B5EF4-FFF2-40B4-BE49-F238E27FC236}">
                    <a16:creationId xmlns:a16="http://schemas.microsoft.com/office/drawing/2014/main" id="{82D327DC-F085-167B-61AA-DD49B0A0793E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2" name="Ellipse 761">
                <a:extLst>
                  <a:ext uri="{FF2B5EF4-FFF2-40B4-BE49-F238E27FC236}">
                    <a16:creationId xmlns:a16="http://schemas.microsoft.com/office/drawing/2014/main" id="{D68012FA-AAB4-E64E-8D9B-2EC7CBEB9FB0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3" name="Ellipse 762">
                <a:extLst>
                  <a:ext uri="{FF2B5EF4-FFF2-40B4-BE49-F238E27FC236}">
                    <a16:creationId xmlns:a16="http://schemas.microsoft.com/office/drawing/2014/main" id="{82B718D0-E79A-62F7-9B81-71B22CCAEA55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4" name="Ellipse 763">
                <a:extLst>
                  <a:ext uri="{FF2B5EF4-FFF2-40B4-BE49-F238E27FC236}">
                    <a16:creationId xmlns:a16="http://schemas.microsoft.com/office/drawing/2014/main" id="{7A50A716-D9B8-D739-70A0-59C6FEB4DC69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5" name="Ellipse 764">
                <a:extLst>
                  <a:ext uri="{FF2B5EF4-FFF2-40B4-BE49-F238E27FC236}">
                    <a16:creationId xmlns:a16="http://schemas.microsoft.com/office/drawing/2014/main" id="{F506CA0A-E464-07E9-298C-C1EE0C0A835D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6" name="Ellipse 765">
                <a:extLst>
                  <a:ext uri="{FF2B5EF4-FFF2-40B4-BE49-F238E27FC236}">
                    <a16:creationId xmlns:a16="http://schemas.microsoft.com/office/drawing/2014/main" id="{E60D5E1E-482E-0903-B349-9ADDEDA1E63C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7" name="Ellipse 766">
                <a:extLst>
                  <a:ext uri="{FF2B5EF4-FFF2-40B4-BE49-F238E27FC236}">
                    <a16:creationId xmlns:a16="http://schemas.microsoft.com/office/drawing/2014/main" id="{0BC88047-714D-309B-D524-F56CF837A041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8" name="Ellipse 767">
                <a:extLst>
                  <a:ext uri="{FF2B5EF4-FFF2-40B4-BE49-F238E27FC236}">
                    <a16:creationId xmlns:a16="http://schemas.microsoft.com/office/drawing/2014/main" id="{9804F0AF-E427-9C0B-012C-C5C7D6EDB863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9" name="Ellipse 768">
                <a:extLst>
                  <a:ext uri="{FF2B5EF4-FFF2-40B4-BE49-F238E27FC236}">
                    <a16:creationId xmlns:a16="http://schemas.microsoft.com/office/drawing/2014/main" id="{BA421BBA-B0BA-5F9A-BE26-53337E0067AE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0" name="Ellipse 769">
                <a:extLst>
                  <a:ext uri="{FF2B5EF4-FFF2-40B4-BE49-F238E27FC236}">
                    <a16:creationId xmlns:a16="http://schemas.microsoft.com/office/drawing/2014/main" id="{C8584A25-F9D4-9150-63D7-BF7170365E65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1" name="Ellipse 770">
                <a:extLst>
                  <a:ext uri="{FF2B5EF4-FFF2-40B4-BE49-F238E27FC236}">
                    <a16:creationId xmlns:a16="http://schemas.microsoft.com/office/drawing/2014/main" id="{18260788-137C-B7F3-16EF-B18B4CE44B7F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2" name="Ellipse 771">
                <a:extLst>
                  <a:ext uri="{FF2B5EF4-FFF2-40B4-BE49-F238E27FC236}">
                    <a16:creationId xmlns:a16="http://schemas.microsoft.com/office/drawing/2014/main" id="{57946E4A-4D84-4DB3-D792-18652F571C51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3" name="Ellipse 772">
                <a:extLst>
                  <a:ext uri="{FF2B5EF4-FFF2-40B4-BE49-F238E27FC236}">
                    <a16:creationId xmlns:a16="http://schemas.microsoft.com/office/drawing/2014/main" id="{8C793EE0-7D4A-664A-2A87-E967C22872F2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4" name="Ellipse 773">
                <a:extLst>
                  <a:ext uri="{FF2B5EF4-FFF2-40B4-BE49-F238E27FC236}">
                    <a16:creationId xmlns:a16="http://schemas.microsoft.com/office/drawing/2014/main" id="{2B57DEEB-E8DB-8360-E54D-94A2CAC4C313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5" name="Ellipse 774">
                <a:extLst>
                  <a:ext uri="{FF2B5EF4-FFF2-40B4-BE49-F238E27FC236}">
                    <a16:creationId xmlns:a16="http://schemas.microsoft.com/office/drawing/2014/main" id="{F7D83E5D-76A4-2C64-AC45-00FA925FD1D6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6" name="Ellipse 775">
                <a:extLst>
                  <a:ext uri="{FF2B5EF4-FFF2-40B4-BE49-F238E27FC236}">
                    <a16:creationId xmlns:a16="http://schemas.microsoft.com/office/drawing/2014/main" id="{94DB6587-D43F-083A-95AD-F29422B113C3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7" name="Ellipse 776">
                <a:extLst>
                  <a:ext uri="{FF2B5EF4-FFF2-40B4-BE49-F238E27FC236}">
                    <a16:creationId xmlns:a16="http://schemas.microsoft.com/office/drawing/2014/main" id="{A0D308EC-8B44-8AFA-4E79-F1FB324D182B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8" name="Ellipse 777">
                <a:extLst>
                  <a:ext uri="{FF2B5EF4-FFF2-40B4-BE49-F238E27FC236}">
                    <a16:creationId xmlns:a16="http://schemas.microsoft.com/office/drawing/2014/main" id="{A319C0A1-3912-05A6-43ED-6BDBF6A608E7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9" name="Ellipse 778">
                <a:extLst>
                  <a:ext uri="{FF2B5EF4-FFF2-40B4-BE49-F238E27FC236}">
                    <a16:creationId xmlns:a16="http://schemas.microsoft.com/office/drawing/2014/main" id="{6BE43275-F08B-97AE-09E3-1E8405899F1A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0" name="Ellipse 779">
                <a:extLst>
                  <a:ext uri="{FF2B5EF4-FFF2-40B4-BE49-F238E27FC236}">
                    <a16:creationId xmlns:a16="http://schemas.microsoft.com/office/drawing/2014/main" id="{B581E3B9-840C-2102-8C18-340FE875DE54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81" name="Groupe 780">
            <a:extLst>
              <a:ext uri="{FF2B5EF4-FFF2-40B4-BE49-F238E27FC236}">
                <a16:creationId xmlns:a16="http://schemas.microsoft.com/office/drawing/2014/main" id="{A373020E-9EC1-2151-E691-3B39E602A54C}"/>
              </a:ext>
            </a:extLst>
          </p:cNvPr>
          <p:cNvGrpSpPr/>
          <p:nvPr/>
        </p:nvGrpSpPr>
        <p:grpSpPr>
          <a:xfrm>
            <a:off x="10488593" y="4124979"/>
            <a:ext cx="1435263" cy="1203993"/>
            <a:chOff x="4386263" y="2681814"/>
            <a:chExt cx="1781424" cy="1494373"/>
          </a:xfrm>
        </p:grpSpPr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F12EFFB4-C8D2-0DA3-0B90-DC349A596636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1A3C253A-57B7-51E1-5627-D31043B2DF39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784" name="Ellipse 783">
                <a:extLst>
                  <a:ext uri="{FF2B5EF4-FFF2-40B4-BE49-F238E27FC236}">
                    <a16:creationId xmlns:a16="http://schemas.microsoft.com/office/drawing/2014/main" id="{2D99FE6B-7529-E5B8-388A-93A762306D15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5" name="Ellipse 784">
                <a:extLst>
                  <a:ext uri="{FF2B5EF4-FFF2-40B4-BE49-F238E27FC236}">
                    <a16:creationId xmlns:a16="http://schemas.microsoft.com/office/drawing/2014/main" id="{1CB35B4C-EACC-BA9B-1129-5B5E8BA59504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6" name="Ellipse 785">
                <a:extLst>
                  <a:ext uri="{FF2B5EF4-FFF2-40B4-BE49-F238E27FC236}">
                    <a16:creationId xmlns:a16="http://schemas.microsoft.com/office/drawing/2014/main" id="{FE4490BB-860B-D8CB-69C4-EF5C2FA7241A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7" name="Ellipse 786">
                <a:extLst>
                  <a:ext uri="{FF2B5EF4-FFF2-40B4-BE49-F238E27FC236}">
                    <a16:creationId xmlns:a16="http://schemas.microsoft.com/office/drawing/2014/main" id="{1ADA24FA-4155-8834-EA8D-05E6CB0646DD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8" name="Ellipse 787">
                <a:extLst>
                  <a:ext uri="{FF2B5EF4-FFF2-40B4-BE49-F238E27FC236}">
                    <a16:creationId xmlns:a16="http://schemas.microsoft.com/office/drawing/2014/main" id="{D9DCA285-A02D-0650-321E-69C2A794FF92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9" name="Ellipse 788">
                <a:extLst>
                  <a:ext uri="{FF2B5EF4-FFF2-40B4-BE49-F238E27FC236}">
                    <a16:creationId xmlns:a16="http://schemas.microsoft.com/office/drawing/2014/main" id="{FA316871-3F99-801C-B92F-B365146FF03C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0" name="Ellipse 789">
                <a:extLst>
                  <a:ext uri="{FF2B5EF4-FFF2-40B4-BE49-F238E27FC236}">
                    <a16:creationId xmlns:a16="http://schemas.microsoft.com/office/drawing/2014/main" id="{44170C44-78C2-BA0C-FE36-16524AAE9744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1" name="Ellipse 790">
                <a:extLst>
                  <a:ext uri="{FF2B5EF4-FFF2-40B4-BE49-F238E27FC236}">
                    <a16:creationId xmlns:a16="http://schemas.microsoft.com/office/drawing/2014/main" id="{221DB900-DBE6-7802-B571-DB2B7A618B66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2" name="Ellipse 791">
                <a:extLst>
                  <a:ext uri="{FF2B5EF4-FFF2-40B4-BE49-F238E27FC236}">
                    <a16:creationId xmlns:a16="http://schemas.microsoft.com/office/drawing/2014/main" id="{927F4AE2-EEA2-20B5-C2B3-094CA8D3F061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3" name="Ellipse 792">
                <a:extLst>
                  <a:ext uri="{FF2B5EF4-FFF2-40B4-BE49-F238E27FC236}">
                    <a16:creationId xmlns:a16="http://schemas.microsoft.com/office/drawing/2014/main" id="{719CDCB1-FE58-27A4-2C55-2E38CB4D1689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4" name="Ellipse 793">
                <a:extLst>
                  <a:ext uri="{FF2B5EF4-FFF2-40B4-BE49-F238E27FC236}">
                    <a16:creationId xmlns:a16="http://schemas.microsoft.com/office/drawing/2014/main" id="{B91E0511-EC25-A982-3927-7DA3D77173DC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5" name="Ellipse 794">
                <a:extLst>
                  <a:ext uri="{FF2B5EF4-FFF2-40B4-BE49-F238E27FC236}">
                    <a16:creationId xmlns:a16="http://schemas.microsoft.com/office/drawing/2014/main" id="{76196E02-1D85-C8BF-0789-5000E22CA52C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6" name="Ellipse 795">
                <a:extLst>
                  <a:ext uri="{FF2B5EF4-FFF2-40B4-BE49-F238E27FC236}">
                    <a16:creationId xmlns:a16="http://schemas.microsoft.com/office/drawing/2014/main" id="{90AD2385-4791-CEA6-7985-A237796CC37B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7" name="Ellipse 796">
                <a:extLst>
                  <a:ext uri="{FF2B5EF4-FFF2-40B4-BE49-F238E27FC236}">
                    <a16:creationId xmlns:a16="http://schemas.microsoft.com/office/drawing/2014/main" id="{D2F2BE2D-9134-DA70-7014-8D7EEF6745CC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8" name="Ellipse 797">
                <a:extLst>
                  <a:ext uri="{FF2B5EF4-FFF2-40B4-BE49-F238E27FC236}">
                    <a16:creationId xmlns:a16="http://schemas.microsoft.com/office/drawing/2014/main" id="{25D87547-322E-D842-9130-27948E12494F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9" name="Ellipse 798">
                <a:extLst>
                  <a:ext uri="{FF2B5EF4-FFF2-40B4-BE49-F238E27FC236}">
                    <a16:creationId xmlns:a16="http://schemas.microsoft.com/office/drawing/2014/main" id="{EEE3BFE3-5039-18FE-C89A-D8773915E705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0" name="Ellipse 799">
                <a:extLst>
                  <a:ext uri="{FF2B5EF4-FFF2-40B4-BE49-F238E27FC236}">
                    <a16:creationId xmlns:a16="http://schemas.microsoft.com/office/drawing/2014/main" id="{857307E4-C2CE-9397-F00D-29D793210FAB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56194607-DAA0-27A7-876B-6EB089F90E5C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2" name="Ellipse 801">
                <a:extLst>
                  <a:ext uri="{FF2B5EF4-FFF2-40B4-BE49-F238E27FC236}">
                    <a16:creationId xmlns:a16="http://schemas.microsoft.com/office/drawing/2014/main" id="{8357CBBA-51C3-1458-8237-639982C4E7FF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3" name="Ellipse 802">
                <a:extLst>
                  <a:ext uri="{FF2B5EF4-FFF2-40B4-BE49-F238E27FC236}">
                    <a16:creationId xmlns:a16="http://schemas.microsoft.com/office/drawing/2014/main" id="{E01B4970-B3B9-398D-CC89-5E18646F7D98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4" name="Ellipse 803">
                <a:extLst>
                  <a:ext uri="{FF2B5EF4-FFF2-40B4-BE49-F238E27FC236}">
                    <a16:creationId xmlns:a16="http://schemas.microsoft.com/office/drawing/2014/main" id="{48649E72-9977-98EF-32A6-39A4D8FFE4D6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5" name="Ellipse 804">
                <a:extLst>
                  <a:ext uri="{FF2B5EF4-FFF2-40B4-BE49-F238E27FC236}">
                    <a16:creationId xmlns:a16="http://schemas.microsoft.com/office/drawing/2014/main" id="{9210C39E-D11A-74AF-59B5-B6D2B511B4B6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6" name="Ellipse 805">
                <a:extLst>
                  <a:ext uri="{FF2B5EF4-FFF2-40B4-BE49-F238E27FC236}">
                    <a16:creationId xmlns:a16="http://schemas.microsoft.com/office/drawing/2014/main" id="{CC13B4EF-49FA-2B72-C7E2-2CE100D78DA2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7" name="Ellipse 806">
                <a:extLst>
                  <a:ext uri="{FF2B5EF4-FFF2-40B4-BE49-F238E27FC236}">
                    <a16:creationId xmlns:a16="http://schemas.microsoft.com/office/drawing/2014/main" id="{4FCA3F28-BB91-83FB-926A-74D0E4A14358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8" name="Ellipse 807">
                <a:extLst>
                  <a:ext uri="{FF2B5EF4-FFF2-40B4-BE49-F238E27FC236}">
                    <a16:creationId xmlns:a16="http://schemas.microsoft.com/office/drawing/2014/main" id="{1729B28A-6D2A-40F2-BD6F-89DFFE95E073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9" name="Ellipse 808">
                <a:extLst>
                  <a:ext uri="{FF2B5EF4-FFF2-40B4-BE49-F238E27FC236}">
                    <a16:creationId xmlns:a16="http://schemas.microsoft.com/office/drawing/2014/main" id="{DA1C79FF-751E-6E79-1059-441569383D4A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0" name="Ellipse 809">
                <a:extLst>
                  <a:ext uri="{FF2B5EF4-FFF2-40B4-BE49-F238E27FC236}">
                    <a16:creationId xmlns:a16="http://schemas.microsoft.com/office/drawing/2014/main" id="{F138C914-5DC3-2C57-83D5-2AA9E45008D0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1" name="Ellipse 810">
                <a:extLst>
                  <a:ext uri="{FF2B5EF4-FFF2-40B4-BE49-F238E27FC236}">
                    <a16:creationId xmlns:a16="http://schemas.microsoft.com/office/drawing/2014/main" id="{15D38184-2B02-103E-3A34-9D6411554D03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2" name="Ellipse 811">
                <a:extLst>
                  <a:ext uri="{FF2B5EF4-FFF2-40B4-BE49-F238E27FC236}">
                    <a16:creationId xmlns:a16="http://schemas.microsoft.com/office/drawing/2014/main" id="{3C8573D7-DF27-3A8E-9E98-2AA72005060D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3" name="Ellipse 812">
                <a:extLst>
                  <a:ext uri="{FF2B5EF4-FFF2-40B4-BE49-F238E27FC236}">
                    <a16:creationId xmlns:a16="http://schemas.microsoft.com/office/drawing/2014/main" id="{E7D0BEB5-1360-B51F-991E-92394339EDC4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4" name="Ellipse 813">
                <a:extLst>
                  <a:ext uri="{FF2B5EF4-FFF2-40B4-BE49-F238E27FC236}">
                    <a16:creationId xmlns:a16="http://schemas.microsoft.com/office/drawing/2014/main" id="{31FFF91B-813F-0310-5852-6DD9F769A1C2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5" name="Ellipse 814">
                <a:extLst>
                  <a:ext uri="{FF2B5EF4-FFF2-40B4-BE49-F238E27FC236}">
                    <a16:creationId xmlns:a16="http://schemas.microsoft.com/office/drawing/2014/main" id="{7DB84697-A6FA-181F-C415-B540650826F3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6" name="Ellipse 815">
                <a:extLst>
                  <a:ext uri="{FF2B5EF4-FFF2-40B4-BE49-F238E27FC236}">
                    <a16:creationId xmlns:a16="http://schemas.microsoft.com/office/drawing/2014/main" id="{665AC2A0-6696-EBEE-C469-8437649DB44C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7" name="Ellipse 816">
                <a:extLst>
                  <a:ext uri="{FF2B5EF4-FFF2-40B4-BE49-F238E27FC236}">
                    <a16:creationId xmlns:a16="http://schemas.microsoft.com/office/drawing/2014/main" id="{B555B277-FE14-916E-BACB-CA202AED2751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8" name="Ellipse 817">
                <a:extLst>
                  <a:ext uri="{FF2B5EF4-FFF2-40B4-BE49-F238E27FC236}">
                    <a16:creationId xmlns:a16="http://schemas.microsoft.com/office/drawing/2014/main" id="{F7D33279-5748-D9C6-3AFA-859B06003E41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9" name="Ellipse 818">
                <a:extLst>
                  <a:ext uri="{FF2B5EF4-FFF2-40B4-BE49-F238E27FC236}">
                    <a16:creationId xmlns:a16="http://schemas.microsoft.com/office/drawing/2014/main" id="{74FEC2F8-3231-1C1E-A84B-AF6B98EF2D2D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20" name="Ellipse 819">
                <a:extLst>
                  <a:ext uri="{FF2B5EF4-FFF2-40B4-BE49-F238E27FC236}">
                    <a16:creationId xmlns:a16="http://schemas.microsoft.com/office/drawing/2014/main" id="{5526CC62-CE34-2A25-5F6D-E97C9AA94D21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1" name="Ellipse 820">
                <a:extLst>
                  <a:ext uri="{FF2B5EF4-FFF2-40B4-BE49-F238E27FC236}">
                    <a16:creationId xmlns:a16="http://schemas.microsoft.com/office/drawing/2014/main" id="{72CE1B01-957A-C384-3AF7-4016E3A05638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22" name="Ellipse 821">
                <a:extLst>
                  <a:ext uri="{FF2B5EF4-FFF2-40B4-BE49-F238E27FC236}">
                    <a16:creationId xmlns:a16="http://schemas.microsoft.com/office/drawing/2014/main" id="{9B2A895F-F582-C7C8-8020-CC99898F7D9C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3" name="Ellipse 822">
                <a:extLst>
                  <a:ext uri="{FF2B5EF4-FFF2-40B4-BE49-F238E27FC236}">
                    <a16:creationId xmlns:a16="http://schemas.microsoft.com/office/drawing/2014/main" id="{2C9C27C1-DDB9-5909-1442-7C5144CBC361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4" name="Ellipse 823">
                <a:extLst>
                  <a:ext uri="{FF2B5EF4-FFF2-40B4-BE49-F238E27FC236}">
                    <a16:creationId xmlns:a16="http://schemas.microsoft.com/office/drawing/2014/main" id="{1891D6C5-DA29-1D81-E206-DFDFB01DEEED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5" name="Ellipse 824">
                <a:extLst>
                  <a:ext uri="{FF2B5EF4-FFF2-40B4-BE49-F238E27FC236}">
                    <a16:creationId xmlns:a16="http://schemas.microsoft.com/office/drawing/2014/main" id="{6B26473D-AA10-AB83-0AF9-DE805A7DB0A5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314D636-568C-A4A0-65F4-37413D83CC0F}"/>
              </a:ext>
            </a:extLst>
          </p:cNvPr>
          <p:cNvCxnSpPr>
            <a:cxnSpLocks/>
            <a:stCxn id="467" idx="0"/>
            <a:endCxn id="24" idx="2"/>
          </p:cNvCxnSpPr>
          <p:nvPr/>
        </p:nvCxnSpPr>
        <p:spPr>
          <a:xfrm flipV="1">
            <a:off x="985777" y="3614341"/>
            <a:ext cx="5110223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FFCE3FDB-D92D-ACBC-DD62-8CB7EF5DBED9}"/>
              </a:ext>
            </a:extLst>
          </p:cNvPr>
          <p:cNvCxnSpPr>
            <a:cxnSpLocks/>
            <a:stCxn id="557" idx="0"/>
            <a:endCxn id="24" idx="2"/>
          </p:cNvCxnSpPr>
          <p:nvPr/>
        </p:nvCxnSpPr>
        <p:spPr>
          <a:xfrm flipV="1">
            <a:off x="2689185" y="3614341"/>
            <a:ext cx="3406815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83ACF0AA-48CD-DD09-4919-B56BA47853CA}"/>
              </a:ext>
            </a:extLst>
          </p:cNvPr>
          <p:cNvCxnSpPr>
            <a:cxnSpLocks/>
            <a:stCxn id="602" idx="0"/>
            <a:endCxn id="24" idx="2"/>
          </p:cNvCxnSpPr>
          <p:nvPr/>
        </p:nvCxnSpPr>
        <p:spPr>
          <a:xfrm flipV="1">
            <a:off x="4392593" y="3614341"/>
            <a:ext cx="1703407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8F7F499E-3054-1ED6-B8F3-7B6560290B63}"/>
              </a:ext>
            </a:extLst>
          </p:cNvPr>
          <p:cNvCxnSpPr>
            <a:cxnSpLocks/>
            <a:stCxn id="647" idx="0"/>
            <a:endCxn id="24" idx="2"/>
          </p:cNvCxnSpPr>
          <p:nvPr/>
        </p:nvCxnSpPr>
        <p:spPr>
          <a:xfrm flipH="1" flipV="1">
            <a:off x="6096000" y="3614341"/>
            <a:ext cx="1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721588F-FFE1-AF60-FE57-3B660BE39284}"/>
              </a:ext>
            </a:extLst>
          </p:cNvPr>
          <p:cNvCxnSpPr>
            <a:cxnSpLocks/>
            <a:stCxn id="692" idx="0"/>
            <a:endCxn id="24" idx="2"/>
          </p:cNvCxnSpPr>
          <p:nvPr/>
        </p:nvCxnSpPr>
        <p:spPr>
          <a:xfrm flipH="1" flipV="1">
            <a:off x="6096000" y="3614341"/>
            <a:ext cx="1703409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C4987CE4-29A1-9050-D585-D421DD605062}"/>
              </a:ext>
            </a:extLst>
          </p:cNvPr>
          <p:cNvCxnSpPr>
            <a:cxnSpLocks/>
            <a:stCxn id="737" idx="0"/>
            <a:endCxn id="24" idx="2"/>
          </p:cNvCxnSpPr>
          <p:nvPr/>
        </p:nvCxnSpPr>
        <p:spPr>
          <a:xfrm flipH="1" flipV="1">
            <a:off x="6096000" y="3614341"/>
            <a:ext cx="3406817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23C9CC8-0A91-CCD6-B616-B158E6B0FD5B}"/>
              </a:ext>
            </a:extLst>
          </p:cNvPr>
          <p:cNvCxnSpPr>
            <a:cxnSpLocks/>
            <a:stCxn id="782" idx="0"/>
            <a:endCxn id="24" idx="2"/>
          </p:cNvCxnSpPr>
          <p:nvPr/>
        </p:nvCxnSpPr>
        <p:spPr>
          <a:xfrm flipH="1" flipV="1">
            <a:off x="6096000" y="3614341"/>
            <a:ext cx="5110225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0" name="Connecteur droit 849">
            <a:extLst>
              <a:ext uri="{FF2B5EF4-FFF2-40B4-BE49-F238E27FC236}">
                <a16:creationId xmlns:a16="http://schemas.microsoft.com/office/drawing/2014/main" id="{BC5F8E0B-B7CC-C506-67B6-D0644B9F1433}"/>
              </a:ext>
            </a:extLst>
          </p:cNvPr>
          <p:cNvCxnSpPr>
            <a:cxnSpLocks/>
            <a:stCxn id="467" idx="2"/>
          </p:cNvCxnSpPr>
          <p:nvPr/>
        </p:nvCxnSpPr>
        <p:spPr>
          <a:xfrm flipH="1">
            <a:off x="317102" y="5328972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3" name="Connecteur droit 852">
            <a:extLst>
              <a:ext uri="{FF2B5EF4-FFF2-40B4-BE49-F238E27FC236}">
                <a16:creationId xmlns:a16="http://schemas.microsoft.com/office/drawing/2014/main" id="{B394200C-A3B4-38CC-4447-0562798334C9}"/>
              </a:ext>
            </a:extLst>
          </p:cNvPr>
          <p:cNvCxnSpPr>
            <a:cxnSpLocks/>
            <a:stCxn id="467" idx="2"/>
          </p:cNvCxnSpPr>
          <p:nvPr/>
        </p:nvCxnSpPr>
        <p:spPr>
          <a:xfrm flipH="1">
            <a:off x="515494" y="5328972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6" name="Connecteur droit 855">
            <a:extLst>
              <a:ext uri="{FF2B5EF4-FFF2-40B4-BE49-F238E27FC236}">
                <a16:creationId xmlns:a16="http://schemas.microsoft.com/office/drawing/2014/main" id="{514D7F9B-75DF-FA2C-9CF4-1FC012E9B044}"/>
              </a:ext>
            </a:extLst>
          </p:cNvPr>
          <p:cNvCxnSpPr>
            <a:cxnSpLocks/>
            <a:stCxn id="467" idx="2"/>
          </p:cNvCxnSpPr>
          <p:nvPr/>
        </p:nvCxnSpPr>
        <p:spPr>
          <a:xfrm>
            <a:off x="985777" y="5328972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9" name="Connecteur droit 858">
            <a:extLst>
              <a:ext uri="{FF2B5EF4-FFF2-40B4-BE49-F238E27FC236}">
                <a16:creationId xmlns:a16="http://schemas.microsoft.com/office/drawing/2014/main" id="{C7B56DA8-6096-1129-A20F-65231288F657}"/>
              </a:ext>
            </a:extLst>
          </p:cNvPr>
          <p:cNvCxnSpPr>
            <a:cxnSpLocks/>
            <a:stCxn id="467" idx="2"/>
          </p:cNvCxnSpPr>
          <p:nvPr/>
        </p:nvCxnSpPr>
        <p:spPr>
          <a:xfrm flipH="1">
            <a:off x="752475" y="5328972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7B0B5565-0DDD-C2A3-5F9D-35AC28CACAE3}"/>
              </a:ext>
            </a:extLst>
          </p:cNvPr>
          <p:cNvCxnSpPr>
            <a:cxnSpLocks/>
            <a:stCxn id="467" idx="2"/>
          </p:cNvCxnSpPr>
          <p:nvPr/>
        </p:nvCxnSpPr>
        <p:spPr>
          <a:xfrm>
            <a:off x="985777" y="5328972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5F567E6F-6639-2056-0AFB-B3025053D569}"/>
              </a:ext>
            </a:extLst>
          </p:cNvPr>
          <p:cNvCxnSpPr>
            <a:cxnSpLocks/>
            <a:stCxn id="467" idx="2"/>
          </p:cNvCxnSpPr>
          <p:nvPr/>
        </p:nvCxnSpPr>
        <p:spPr>
          <a:xfrm>
            <a:off x="985777" y="5328972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8C904461-597E-29CC-022B-71F13AF5C408}"/>
              </a:ext>
            </a:extLst>
          </p:cNvPr>
          <p:cNvCxnSpPr>
            <a:cxnSpLocks/>
            <a:stCxn id="467" idx="2"/>
          </p:cNvCxnSpPr>
          <p:nvPr/>
        </p:nvCxnSpPr>
        <p:spPr>
          <a:xfrm>
            <a:off x="985777" y="5328972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2" name="Connecteur droit 871">
            <a:extLst>
              <a:ext uri="{FF2B5EF4-FFF2-40B4-BE49-F238E27FC236}">
                <a16:creationId xmlns:a16="http://schemas.microsoft.com/office/drawing/2014/main" id="{A3F35AEB-11E4-A65D-E244-3896B294ED27}"/>
              </a:ext>
            </a:extLst>
          </p:cNvPr>
          <p:cNvCxnSpPr>
            <a:cxnSpLocks/>
          </p:cNvCxnSpPr>
          <p:nvPr/>
        </p:nvCxnSpPr>
        <p:spPr>
          <a:xfrm flipH="1">
            <a:off x="2040729" y="5328572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3" name="Connecteur droit 872">
            <a:extLst>
              <a:ext uri="{FF2B5EF4-FFF2-40B4-BE49-F238E27FC236}">
                <a16:creationId xmlns:a16="http://schemas.microsoft.com/office/drawing/2014/main" id="{C5BEEA0F-F242-F76F-C6E9-760DA82530AF}"/>
              </a:ext>
            </a:extLst>
          </p:cNvPr>
          <p:cNvCxnSpPr>
            <a:cxnSpLocks/>
          </p:cNvCxnSpPr>
          <p:nvPr/>
        </p:nvCxnSpPr>
        <p:spPr>
          <a:xfrm flipH="1">
            <a:off x="2239121" y="5328572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4" name="Connecteur droit 873">
            <a:extLst>
              <a:ext uri="{FF2B5EF4-FFF2-40B4-BE49-F238E27FC236}">
                <a16:creationId xmlns:a16="http://schemas.microsoft.com/office/drawing/2014/main" id="{B022BA4F-275F-6EFA-FEFA-C53328B44136}"/>
              </a:ext>
            </a:extLst>
          </p:cNvPr>
          <p:cNvCxnSpPr>
            <a:cxnSpLocks/>
          </p:cNvCxnSpPr>
          <p:nvPr/>
        </p:nvCxnSpPr>
        <p:spPr>
          <a:xfrm>
            <a:off x="2709404" y="5328572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5" name="Connecteur droit 874">
            <a:extLst>
              <a:ext uri="{FF2B5EF4-FFF2-40B4-BE49-F238E27FC236}">
                <a16:creationId xmlns:a16="http://schemas.microsoft.com/office/drawing/2014/main" id="{F253D4AF-CC94-0DDD-A785-F1BE9D1FABA1}"/>
              </a:ext>
            </a:extLst>
          </p:cNvPr>
          <p:cNvCxnSpPr>
            <a:cxnSpLocks/>
          </p:cNvCxnSpPr>
          <p:nvPr/>
        </p:nvCxnSpPr>
        <p:spPr>
          <a:xfrm flipH="1">
            <a:off x="2476102" y="5328572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6" name="Connecteur droit 875">
            <a:extLst>
              <a:ext uri="{FF2B5EF4-FFF2-40B4-BE49-F238E27FC236}">
                <a16:creationId xmlns:a16="http://schemas.microsoft.com/office/drawing/2014/main" id="{3632F9F5-1BF7-A9E4-EDB6-24ADEC840129}"/>
              </a:ext>
            </a:extLst>
          </p:cNvPr>
          <p:cNvCxnSpPr>
            <a:cxnSpLocks/>
          </p:cNvCxnSpPr>
          <p:nvPr/>
        </p:nvCxnSpPr>
        <p:spPr>
          <a:xfrm>
            <a:off x="2709404" y="5328572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7" name="Connecteur droit 876">
            <a:extLst>
              <a:ext uri="{FF2B5EF4-FFF2-40B4-BE49-F238E27FC236}">
                <a16:creationId xmlns:a16="http://schemas.microsoft.com/office/drawing/2014/main" id="{77CD18FE-F516-C0FE-A692-6D66D696FA07}"/>
              </a:ext>
            </a:extLst>
          </p:cNvPr>
          <p:cNvCxnSpPr>
            <a:cxnSpLocks/>
          </p:cNvCxnSpPr>
          <p:nvPr/>
        </p:nvCxnSpPr>
        <p:spPr>
          <a:xfrm>
            <a:off x="2709404" y="5328572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8" name="Connecteur droit 877">
            <a:extLst>
              <a:ext uri="{FF2B5EF4-FFF2-40B4-BE49-F238E27FC236}">
                <a16:creationId xmlns:a16="http://schemas.microsoft.com/office/drawing/2014/main" id="{4838BA8A-FE12-6394-70D9-B16E104EFFCA}"/>
              </a:ext>
            </a:extLst>
          </p:cNvPr>
          <p:cNvCxnSpPr>
            <a:cxnSpLocks/>
          </p:cNvCxnSpPr>
          <p:nvPr/>
        </p:nvCxnSpPr>
        <p:spPr>
          <a:xfrm>
            <a:off x="2709404" y="5328572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6" name="Connecteur droit 885">
            <a:extLst>
              <a:ext uri="{FF2B5EF4-FFF2-40B4-BE49-F238E27FC236}">
                <a16:creationId xmlns:a16="http://schemas.microsoft.com/office/drawing/2014/main" id="{23B2E23E-5469-7254-1954-35D57D79938C}"/>
              </a:ext>
            </a:extLst>
          </p:cNvPr>
          <p:cNvCxnSpPr>
            <a:cxnSpLocks/>
          </p:cNvCxnSpPr>
          <p:nvPr/>
        </p:nvCxnSpPr>
        <p:spPr>
          <a:xfrm flipH="1">
            <a:off x="3769759" y="5328707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7" name="Connecteur droit 886">
            <a:extLst>
              <a:ext uri="{FF2B5EF4-FFF2-40B4-BE49-F238E27FC236}">
                <a16:creationId xmlns:a16="http://schemas.microsoft.com/office/drawing/2014/main" id="{8EF0F032-6795-17A0-30F8-753242ACD4C6}"/>
              </a:ext>
            </a:extLst>
          </p:cNvPr>
          <p:cNvCxnSpPr>
            <a:cxnSpLocks/>
          </p:cNvCxnSpPr>
          <p:nvPr/>
        </p:nvCxnSpPr>
        <p:spPr>
          <a:xfrm flipH="1">
            <a:off x="3968151" y="5328707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8" name="Connecteur droit 887">
            <a:extLst>
              <a:ext uri="{FF2B5EF4-FFF2-40B4-BE49-F238E27FC236}">
                <a16:creationId xmlns:a16="http://schemas.microsoft.com/office/drawing/2014/main" id="{66687556-1291-2136-3792-BA333C42C032}"/>
              </a:ext>
            </a:extLst>
          </p:cNvPr>
          <p:cNvCxnSpPr>
            <a:cxnSpLocks/>
          </p:cNvCxnSpPr>
          <p:nvPr/>
        </p:nvCxnSpPr>
        <p:spPr>
          <a:xfrm>
            <a:off x="4438434" y="5328707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9" name="Connecteur droit 888">
            <a:extLst>
              <a:ext uri="{FF2B5EF4-FFF2-40B4-BE49-F238E27FC236}">
                <a16:creationId xmlns:a16="http://schemas.microsoft.com/office/drawing/2014/main" id="{6B674E92-97EC-ACBF-AD7A-4734EE2D2DF5}"/>
              </a:ext>
            </a:extLst>
          </p:cNvPr>
          <p:cNvCxnSpPr>
            <a:cxnSpLocks/>
          </p:cNvCxnSpPr>
          <p:nvPr/>
        </p:nvCxnSpPr>
        <p:spPr>
          <a:xfrm flipH="1">
            <a:off x="4205132" y="5328707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0" name="Connecteur droit 889">
            <a:extLst>
              <a:ext uri="{FF2B5EF4-FFF2-40B4-BE49-F238E27FC236}">
                <a16:creationId xmlns:a16="http://schemas.microsoft.com/office/drawing/2014/main" id="{544FD4F6-7FFE-AC14-302D-999987CD81D9}"/>
              </a:ext>
            </a:extLst>
          </p:cNvPr>
          <p:cNvCxnSpPr>
            <a:cxnSpLocks/>
          </p:cNvCxnSpPr>
          <p:nvPr/>
        </p:nvCxnSpPr>
        <p:spPr>
          <a:xfrm>
            <a:off x="4438434" y="5328707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1" name="Connecteur droit 890">
            <a:extLst>
              <a:ext uri="{FF2B5EF4-FFF2-40B4-BE49-F238E27FC236}">
                <a16:creationId xmlns:a16="http://schemas.microsoft.com/office/drawing/2014/main" id="{FEF16F6A-AAB6-8E66-07C1-9CAB3116F4E9}"/>
              </a:ext>
            </a:extLst>
          </p:cNvPr>
          <p:cNvCxnSpPr>
            <a:cxnSpLocks/>
          </p:cNvCxnSpPr>
          <p:nvPr/>
        </p:nvCxnSpPr>
        <p:spPr>
          <a:xfrm>
            <a:off x="4438434" y="5328707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2" name="Connecteur droit 891">
            <a:extLst>
              <a:ext uri="{FF2B5EF4-FFF2-40B4-BE49-F238E27FC236}">
                <a16:creationId xmlns:a16="http://schemas.microsoft.com/office/drawing/2014/main" id="{C247A6DD-8DD7-4FA0-9263-867F3F95E220}"/>
              </a:ext>
            </a:extLst>
          </p:cNvPr>
          <p:cNvCxnSpPr>
            <a:cxnSpLocks/>
          </p:cNvCxnSpPr>
          <p:nvPr/>
        </p:nvCxnSpPr>
        <p:spPr>
          <a:xfrm>
            <a:off x="4438434" y="5328707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3" name="Connecteur droit 892">
            <a:extLst>
              <a:ext uri="{FF2B5EF4-FFF2-40B4-BE49-F238E27FC236}">
                <a16:creationId xmlns:a16="http://schemas.microsoft.com/office/drawing/2014/main" id="{21F238D1-6B46-6CAB-2DA0-BB7C3B58FB99}"/>
              </a:ext>
            </a:extLst>
          </p:cNvPr>
          <p:cNvCxnSpPr>
            <a:cxnSpLocks/>
          </p:cNvCxnSpPr>
          <p:nvPr/>
        </p:nvCxnSpPr>
        <p:spPr>
          <a:xfrm flipH="1">
            <a:off x="5412380" y="5322409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4" name="Connecteur droit 893">
            <a:extLst>
              <a:ext uri="{FF2B5EF4-FFF2-40B4-BE49-F238E27FC236}">
                <a16:creationId xmlns:a16="http://schemas.microsoft.com/office/drawing/2014/main" id="{4FD3F141-D861-5974-C70B-32D0E0BE7482}"/>
              </a:ext>
            </a:extLst>
          </p:cNvPr>
          <p:cNvCxnSpPr>
            <a:cxnSpLocks/>
          </p:cNvCxnSpPr>
          <p:nvPr/>
        </p:nvCxnSpPr>
        <p:spPr>
          <a:xfrm flipH="1">
            <a:off x="5610772" y="5322409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5" name="Connecteur droit 894">
            <a:extLst>
              <a:ext uri="{FF2B5EF4-FFF2-40B4-BE49-F238E27FC236}">
                <a16:creationId xmlns:a16="http://schemas.microsoft.com/office/drawing/2014/main" id="{49C40BC0-72A2-F171-5D8F-C158584C66A5}"/>
              </a:ext>
            </a:extLst>
          </p:cNvPr>
          <p:cNvCxnSpPr>
            <a:cxnSpLocks/>
          </p:cNvCxnSpPr>
          <p:nvPr/>
        </p:nvCxnSpPr>
        <p:spPr>
          <a:xfrm>
            <a:off x="6081055" y="5322409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6" name="Connecteur droit 895">
            <a:extLst>
              <a:ext uri="{FF2B5EF4-FFF2-40B4-BE49-F238E27FC236}">
                <a16:creationId xmlns:a16="http://schemas.microsoft.com/office/drawing/2014/main" id="{4C2F6AB7-7995-7660-A09D-93423FF66BAB}"/>
              </a:ext>
            </a:extLst>
          </p:cNvPr>
          <p:cNvCxnSpPr>
            <a:cxnSpLocks/>
          </p:cNvCxnSpPr>
          <p:nvPr/>
        </p:nvCxnSpPr>
        <p:spPr>
          <a:xfrm flipH="1">
            <a:off x="5847753" y="5322409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7" name="Connecteur droit 896">
            <a:extLst>
              <a:ext uri="{FF2B5EF4-FFF2-40B4-BE49-F238E27FC236}">
                <a16:creationId xmlns:a16="http://schemas.microsoft.com/office/drawing/2014/main" id="{2606820D-0D80-CB1D-520D-9219EB773DEA}"/>
              </a:ext>
            </a:extLst>
          </p:cNvPr>
          <p:cNvCxnSpPr>
            <a:cxnSpLocks/>
          </p:cNvCxnSpPr>
          <p:nvPr/>
        </p:nvCxnSpPr>
        <p:spPr>
          <a:xfrm>
            <a:off x="6081055" y="5322409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8" name="Connecteur droit 897">
            <a:extLst>
              <a:ext uri="{FF2B5EF4-FFF2-40B4-BE49-F238E27FC236}">
                <a16:creationId xmlns:a16="http://schemas.microsoft.com/office/drawing/2014/main" id="{5709C4A7-DDA3-CB2E-3086-61D810FF2710}"/>
              </a:ext>
            </a:extLst>
          </p:cNvPr>
          <p:cNvCxnSpPr>
            <a:cxnSpLocks/>
          </p:cNvCxnSpPr>
          <p:nvPr/>
        </p:nvCxnSpPr>
        <p:spPr>
          <a:xfrm>
            <a:off x="6081055" y="5322409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9" name="Connecteur droit 898">
            <a:extLst>
              <a:ext uri="{FF2B5EF4-FFF2-40B4-BE49-F238E27FC236}">
                <a16:creationId xmlns:a16="http://schemas.microsoft.com/office/drawing/2014/main" id="{B3A01DA6-BF05-5B86-C85E-7BCBD6D391E0}"/>
              </a:ext>
            </a:extLst>
          </p:cNvPr>
          <p:cNvCxnSpPr>
            <a:cxnSpLocks/>
          </p:cNvCxnSpPr>
          <p:nvPr/>
        </p:nvCxnSpPr>
        <p:spPr>
          <a:xfrm>
            <a:off x="6081055" y="5322409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0" name="Connecteur droit 899">
            <a:extLst>
              <a:ext uri="{FF2B5EF4-FFF2-40B4-BE49-F238E27FC236}">
                <a16:creationId xmlns:a16="http://schemas.microsoft.com/office/drawing/2014/main" id="{6A278694-2403-4A2A-2BC1-4C4B1E47B891}"/>
              </a:ext>
            </a:extLst>
          </p:cNvPr>
          <p:cNvCxnSpPr>
            <a:cxnSpLocks/>
          </p:cNvCxnSpPr>
          <p:nvPr/>
        </p:nvCxnSpPr>
        <p:spPr>
          <a:xfrm flipH="1">
            <a:off x="7118902" y="5334974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1" name="Connecteur droit 900">
            <a:extLst>
              <a:ext uri="{FF2B5EF4-FFF2-40B4-BE49-F238E27FC236}">
                <a16:creationId xmlns:a16="http://schemas.microsoft.com/office/drawing/2014/main" id="{CA8BA148-E5A1-7759-419C-45ED87F673C0}"/>
              </a:ext>
            </a:extLst>
          </p:cNvPr>
          <p:cNvCxnSpPr>
            <a:cxnSpLocks/>
          </p:cNvCxnSpPr>
          <p:nvPr/>
        </p:nvCxnSpPr>
        <p:spPr>
          <a:xfrm flipH="1">
            <a:off x="7317294" y="5334974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2" name="Connecteur droit 901">
            <a:extLst>
              <a:ext uri="{FF2B5EF4-FFF2-40B4-BE49-F238E27FC236}">
                <a16:creationId xmlns:a16="http://schemas.microsoft.com/office/drawing/2014/main" id="{EBC20693-2480-DD62-BF0C-3E5490C06500}"/>
              </a:ext>
            </a:extLst>
          </p:cNvPr>
          <p:cNvCxnSpPr>
            <a:cxnSpLocks/>
          </p:cNvCxnSpPr>
          <p:nvPr/>
        </p:nvCxnSpPr>
        <p:spPr>
          <a:xfrm>
            <a:off x="7787577" y="5334974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3" name="Connecteur droit 902">
            <a:extLst>
              <a:ext uri="{FF2B5EF4-FFF2-40B4-BE49-F238E27FC236}">
                <a16:creationId xmlns:a16="http://schemas.microsoft.com/office/drawing/2014/main" id="{BEEA3231-DCA3-94E5-7A0C-52782098F34D}"/>
              </a:ext>
            </a:extLst>
          </p:cNvPr>
          <p:cNvCxnSpPr>
            <a:cxnSpLocks/>
          </p:cNvCxnSpPr>
          <p:nvPr/>
        </p:nvCxnSpPr>
        <p:spPr>
          <a:xfrm flipH="1">
            <a:off x="7554275" y="5334974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4" name="Connecteur droit 903">
            <a:extLst>
              <a:ext uri="{FF2B5EF4-FFF2-40B4-BE49-F238E27FC236}">
                <a16:creationId xmlns:a16="http://schemas.microsoft.com/office/drawing/2014/main" id="{DAC1203A-491D-0B52-3F4E-B4D8CAD8EF44}"/>
              </a:ext>
            </a:extLst>
          </p:cNvPr>
          <p:cNvCxnSpPr>
            <a:cxnSpLocks/>
          </p:cNvCxnSpPr>
          <p:nvPr/>
        </p:nvCxnSpPr>
        <p:spPr>
          <a:xfrm>
            <a:off x="7787577" y="5334974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5" name="Connecteur droit 904">
            <a:extLst>
              <a:ext uri="{FF2B5EF4-FFF2-40B4-BE49-F238E27FC236}">
                <a16:creationId xmlns:a16="http://schemas.microsoft.com/office/drawing/2014/main" id="{4CF265FC-53B4-B976-3A88-BD892333E76A}"/>
              </a:ext>
            </a:extLst>
          </p:cNvPr>
          <p:cNvCxnSpPr>
            <a:cxnSpLocks/>
          </p:cNvCxnSpPr>
          <p:nvPr/>
        </p:nvCxnSpPr>
        <p:spPr>
          <a:xfrm>
            <a:off x="7787577" y="5334974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6" name="Connecteur droit 905">
            <a:extLst>
              <a:ext uri="{FF2B5EF4-FFF2-40B4-BE49-F238E27FC236}">
                <a16:creationId xmlns:a16="http://schemas.microsoft.com/office/drawing/2014/main" id="{FD92D444-9470-D563-5DFF-8E15517BC31E}"/>
              </a:ext>
            </a:extLst>
          </p:cNvPr>
          <p:cNvCxnSpPr>
            <a:cxnSpLocks/>
          </p:cNvCxnSpPr>
          <p:nvPr/>
        </p:nvCxnSpPr>
        <p:spPr>
          <a:xfrm>
            <a:off x="7787577" y="5334974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7" name="Connecteur droit 906">
            <a:extLst>
              <a:ext uri="{FF2B5EF4-FFF2-40B4-BE49-F238E27FC236}">
                <a16:creationId xmlns:a16="http://schemas.microsoft.com/office/drawing/2014/main" id="{7DA0AE21-96D6-66B6-A183-A483547AEA29}"/>
              </a:ext>
            </a:extLst>
          </p:cNvPr>
          <p:cNvCxnSpPr>
            <a:cxnSpLocks/>
          </p:cNvCxnSpPr>
          <p:nvPr/>
        </p:nvCxnSpPr>
        <p:spPr>
          <a:xfrm flipH="1">
            <a:off x="8805632" y="5329210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8" name="Connecteur droit 907">
            <a:extLst>
              <a:ext uri="{FF2B5EF4-FFF2-40B4-BE49-F238E27FC236}">
                <a16:creationId xmlns:a16="http://schemas.microsoft.com/office/drawing/2014/main" id="{C7F8907C-F79C-DF22-030D-262531396F07}"/>
              </a:ext>
            </a:extLst>
          </p:cNvPr>
          <p:cNvCxnSpPr>
            <a:cxnSpLocks/>
          </p:cNvCxnSpPr>
          <p:nvPr/>
        </p:nvCxnSpPr>
        <p:spPr>
          <a:xfrm flipH="1">
            <a:off x="9004024" y="5329210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9" name="Connecteur droit 908">
            <a:extLst>
              <a:ext uri="{FF2B5EF4-FFF2-40B4-BE49-F238E27FC236}">
                <a16:creationId xmlns:a16="http://schemas.microsoft.com/office/drawing/2014/main" id="{1E18C991-72F6-28EC-DEBB-97212EA1BADE}"/>
              </a:ext>
            </a:extLst>
          </p:cNvPr>
          <p:cNvCxnSpPr>
            <a:cxnSpLocks/>
          </p:cNvCxnSpPr>
          <p:nvPr/>
        </p:nvCxnSpPr>
        <p:spPr>
          <a:xfrm>
            <a:off x="9474307" y="5329210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0" name="Connecteur droit 909">
            <a:extLst>
              <a:ext uri="{FF2B5EF4-FFF2-40B4-BE49-F238E27FC236}">
                <a16:creationId xmlns:a16="http://schemas.microsoft.com/office/drawing/2014/main" id="{DADA6767-E62A-D092-55FA-D004A67430DA}"/>
              </a:ext>
            </a:extLst>
          </p:cNvPr>
          <p:cNvCxnSpPr>
            <a:cxnSpLocks/>
          </p:cNvCxnSpPr>
          <p:nvPr/>
        </p:nvCxnSpPr>
        <p:spPr>
          <a:xfrm flipH="1">
            <a:off x="9241005" y="5329210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1" name="Connecteur droit 910">
            <a:extLst>
              <a:ext uri="{FF2B5EF4-FFF2-40B4-BE49-F238E27FC236}">
                <a16:creationId xmlns:a16="http://schemas.microsoft.com/office/drawing/2014/main" id="{8F8B13F1-1640-9B65-353F-E2E2618A3709}"/>
              </a:ext>
            </a:extLst>
          </p:cNvPr>
          <p:cNvCxnSpPr>
            <a:cxnSpLocks/>
          </p:cNvCxnSpPr>
          <p:nvPr/>
        </p:nvCxnSpPr>
        <p:spPr>
          <a:xfrm>
            <a:off x="9474307" y="5329210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2" name="Connecteur droit 911">
            <a:extLst>
              <a:ext uri="{FF2B5EF4-FFF2-40B4-BE49-F238E27FC236}">
                <a16:creationId xmlns:a16="http://schemas.microsoft.com/office/drawing/2014/main" id="{61CA2E2B-E26E-45EF-85EE-5D5FED2EF887}"/>
              </a:ext>
            </a:extLst>
          </p:cNvPr>
          <p:cNvCxnSpPr>
            <a:cxnSpLocks/>
          </p:cNvCxnSpPr>
          <p:nvPr/>
        </p:nvCxnSpPr>
        <p:spPr>
          <a:xfrm>
            <a:off x="9474307" y="5329210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3" name="Connecteur droit 912">
            <a:extLst>
              <a:ext uri="{FF2B5EF4-FFF2-40B4-BE49-F238E27FC236}">
                <a16:creationId xmlns:a16="http://schemas.microsoft.com/office/drawing/2014/main" id="{EFF11C16-1D84-E688-9599-856CF125FF41}"/>
              </a:ext>
            </a:extLst>
          </p:cNvPr>
          <p:cNvCxnSpPr>
            <a:cxnSpLocks/>
          </p:cNvCxnSpPr>
          <p:nvPr/>
        </p:nvCxnSpPr>
        <p:spPr>
          <a:xfrm>
            <a:off x="9474307" y="5329210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4" name="Connecteur droit 913">
            <a:extLst>
              <a:ext uri="{FF2B5EF4-FFF2-40B4-BE49-F238E27FC236}">
                <a16:creationId xmlns:a16="http://schemas.microsoft.com/office/drawing/2014/main" id="{DD1DEAB5-0F00-4115-65B9-7AA6F0888875}"/>
              </a:ext>
            </a:extLst>
          </p:cNvPr>
          <p:cNvCxnSpPr>
            <a:cxnSpLocks/>
          </p:cNvCxnSpPr>
          <p:nvPr/>
        </p:nvCxnSpPr>
        <p:spPr>
          <a:xfrm flipH="1">
            <a:off x="10554454" y="5328921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5" name="Connecteur droit 914">
            <a:extLst>
              <a:ext uri="{FF2B5EF4-FFF2-40B4-BE49-F238E27FC236}">
                <a16:creationId xmlns:a16="http://schemas.microsoft.com/office/drawing/2014/main" id="{D872CB0E-6B0A-3C50-247C-A133F3E2E15E}"/>
              </a:ext>
            </a:extLst>
          </p:cNvPr>
          <p:cNvCxnSpPr>
            <a:cxnSpLocks/>
          </p:cNvCxnSpPr>
          <p:nvPr/>
        </p:nvCxnSpPr>
        <p:spPr>
          <a:xfrm flipH="1">
            <a:off x="10752846" y="5328921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6" name="Connecteur droit 915">
            <a:extLst>
              <a:ext uri="{FF2B5EF4-FFF2-40B4-BE49-F238E27FC236}">
                <a16:creationId xmlns:a16="http://schemas.microsoft.com/office/drawing/2014/main" id="{85F4BA4E-0688-CFE6-A022-BD798AA0ACF2}"/>
              </a:ext>
            </a:extLst>
          </p:cNvPr>
          <p:cNvCxnSpPr>
            <a:cxnSpLocks/>
          </p:cNvCxnSpPr>
          <p:nvPr/>
        </p:nvCxnSpPr>
        <p:spPr>
          <a:xfrm>
            <a:off x="11223129" y="5328921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7" name="Connecteur droit 916">
            <a:extLst>
              <a:ext uri="{FF2B5EF4-FFF2-40B4-BE49-F238E27FC236}">
                <a16:creationId xmlns:a16="http://schemas.microsoft.com/office/drawing/2014/main" id="{CB9FF15A-5115-012E-9D03-3A2F27829C8F}"/>
              </a:ext>
            </a:extLst>
          </p:cNvPr>
          <p:cNvCxnSpPr>
            <a:cxnSpLocks/>
          </p:cNvCxnSpPr>
          <p:nvPr/>
        </p:nvCxnSpPr>
        <p:spPr>
          <a:xfrm flipH="1">
            <a:off x="10989827" y="5328921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8" name="Connecteur droit 917">
            <a:extLst>
              <a:ext uri="{FF2B5EF4-FFF2-40B4-BE49-F238E27FC236}">
                <a16:creationId xmlns:a16="http://schemas.microsoft.com/office/drawing/2014/main" id="{7B9ABC87-FFF3-2958-EF6C-2E09E259EABA}"/>
              </a:ext>
            </a:extLst>
          </p:cNvPr>
          <p:cNvCxnSpPr>
            <a:cxnSpLocks/>
          </p:cNvCxnSpPr>
          <p:nvPr/>
        </p:nvCxnSpPr>
        <p:spPr>
          <a:xfrm>
            <a:off x="11223129" y="5328921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9" name="Connecteur droit 918">
            <a:extLst>
              <a:ext uri="{FF2B5EF4-FFF2-40B4-BE49-F238E27FC236}">
                <a16:creationId xmlns:a16="http://schemas.microsoft.com/office/drawing/2014/main" id="{0DA21E6E-CFE4-189F-11E7-795C65E873D1}"/>
              </a:ext>
            </a:extLst>
          </p:cNvPr>
          <p:cNvCxnSpPr>
            <a:cxnSpLocks/>
          </p:cNvCxnSpPr>
          <p:nvPr/>
        </p:nvCxnSpPr>
        <p:spPr>
          <a:xfrm>
            <a:off x="11223129" y="5328921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0" name="Connecteur droit 919">
            <a:extLst>
              <a:ext uri="{FF2B5EF4-FFF2-40B4-BE49-F238E27FC236}">
                <a16:creationId xmlns:a16="http://schemas.microsoft.com/office/drawing/2014/main" id="{4ED185A3-E701-795C-F75B-6CFA23956F4F}"/>
              </a:ext>
            </a:extLst>
          </p:cNvPr>
          <p:cNvCxnSpPr>
            <a:cxnSpLocks/>
          </p:cNvCxnSpPr>
          <p:nvPr/>
        </p:nvCxnSpPr>
        <p:spPr>
          <a:xfrm>
            <a:off x="11223129" y="5328921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1" name="Rectangle 920">
            <a:extLst>
              <a:ext uri="{FF2B5EF4-FFF2-40B4-BE49-F238E27FC236}">
                <a16:creationId xmlns:a16="http://schemas.microsoft.com/office/drawing/2014/main" id="{4A908B87-7212-5EA0-93D6-91C2F5F461C4}"/>
              </a:ext>
            </a:extLst>
          </p:cNvPr>
          <p:cNvSpPr/>
          <p:nvPr/>
        </p:nvSpPr>
        <p:spPr>
          <a:xfrm>
            <a:off x="1225962" y="5978089"/>
            <a:ext cx="9239902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Jusqu'aux feuilles au bout d’un certain nombre de coups joués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16AB3C9D-23B6-A525-8BDE-3DF97AA5D9EC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5" name="Triangle isocèle 3">
              <a:extLst>
                <a:ext uri="{FF2B5EF4-FFF2-40B4-BE49-F238E27FC236}">
                  <a16:creationId xmlns:a16="http://schemas.microsoft.com/office/drawing/2014/main" id="{3A18F9BF-3C5E-EC94-0418-7796D95E56BA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94B15D1-DE48-E0A4-6DB4-3F8721275607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05400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613905" y="700115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9401628" y="7785980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Theads</a:t>
              </a:r>
              <a:endParaRPr lang="fr-F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4428720" y="971017"/>
            <a:ext cx="333456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Fonction d’évaluation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AF68F0-C54B-478A-6F81-5198338CEA0B}"/>
              </a:ext>
            </a:extLst>
          </p:cNvPr>
          <p:cNvSpPr/>
          <p:nvPr/>
        </p:nvSpPr>
        <p:spPr>
          <a:xfrm>
            <a:off x="20272867" y="1784751"/>
            <a:ext cx="6998904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- </a:t>
            </a: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 7 premières simulations manuellement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49" name="Groupe 148">
            <a:extLst>
              <a:ext uri="{FF2B5EF4-FFF2-40B4-BE49-F238E27FC236}">
                <a16:creationId xmlns:a16="http://schemas.microsoft.com/office/drawing/2014/main" id="{6D975AE1-38CB-F1F4-902E-215F342EC101}"/>
              </a:ext>
            </a:extLst>
          </p:cNvPr>
          <p:cNvGrpSpPr/>
          <p:nvPr/>
        </p:nvGrpSpPr>
        <p:grpSpPr>
          <a:xfrm>
            <a:off x="22616988" y="2299296"/>
            <a:ext cx="1781424" cy="1494373"/>
            <a:chOff x="4386263" y="2681814"/>
            <a:chExt cx="1781424" cy="1494373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27E0C5C-558A-5643-8194-923F2C528041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48" name="Groupe 147">
              <a:extLst>
                <a:ext uri="{FF2B5EF4-FFF2-40B4-BE49-F238E27FC236}">
                  <a16:creationId xmlns:a16="http://schemas.microsoft.com/office/drawing/2014/main" id="{47571379-7D66-8881-9275-C35AC980D8A6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0373A6E9-9BB3-11BF-0E86-988AFB92CE09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FA80B7E2-C8D7-2A73-7A8B-7316C6C29556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4" name="Ellipse 103">
                <a:extLst>
                  <a:ext uri="{FF2B5EF4-FFF2-40B4-BE49-F238E27FC236}">
                    <a16:creationId xmlns:a16="http://schemas.microsoft.com/office/drawing/2014/main" id="{4EB92ADD-359D-20C6-8B53-0B8828E8CAE6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5" name="Ellipse 104">
                <a:extLst>
                  <a:ext uri="{FF2B5EF4-FFF2-40B4-BE49-F238E27FC236}">
                    <a16:creationId xmlns:a16="http://schemas.microsoft.com/office/drawing/2014/main" id="{2534E2EE-295B-CC1A-E812-60FE600AB804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F5077A16-0EA5-EEC3-5B61-E2314144764E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Ellipse 110">
                <a:extLst>
                  <a:ext uri="{FF2B5EF4-FFF2-40B4-BE49-F238E27FC236}">
                    <a16:creationId xmlns:a16="http://schemas.microsoft.com/office/drawing/2014/main" id="{ACD73E19-15D4-1CC4-CA36-D0374F8C38AD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2" name="Ellipse 111">
                <a:extLst>
                  <a:ext uri="{FF2B5EF4-FFF2-40B4-BE49-F238E27FC236}">
                    <a16:creationId xmlns:a16="http://schemas.microsoft.com/office/drawing/2014/main" id="{800B720D-C783-0677-5BCA-F4B7F381C310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3" name="Ellipse 112">
                <a:extLst>
                  <a:ext uri="{FF2B5EF4-FFF2-40B4-BE49-F238E27FC236}">
                    <a16:creationId xmlns:a16="http://schemas.microsoft.com/office/drawing/2014/main" id="{B419C053-5859-0599-E07D-420DE0925AF2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4" name="Ellipse 113">
                <a:extLst>
                  <a:ext uri="{FF2B5EF4-FFF2-40B4-BE49-F238E27FC236}">
                    <a16:creationId xmlns:a16="http://schemas.microsoft.com/office/drawing/2014/main" id="{4A7D2E1B-41AC-7C01-84A7-E54E5E29C7F9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5" name="Ellipse 114">
                <a:extLst>
                  <a:ext uri="{FF2B5EF4-FFF2-40B4-BE49-F238E27FC236}">
                    <a16:creationId xmlns:a16="http://schemas.microsoft.com/office/drawing/2014/main" id="{3CDB0F85-6F1C-3E27-3A4E-E1A81FB62214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6" name="Ellipse 115">
                <a:extLst>
                  <a:ext uri="{FF2B5EF4-FFF2-40B4-BE49-F238E27FC236}">
                    <a16:creationId xmlns:a16="http://schemas.microsoft.com/office/drawing/2014/main" id="{2B0FD452-CA3B-0B64-175B-5553E1E798DB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7" name="Ellipse 116">
                <a:extLst>
                  <a:ext uri="{FF2B5EF4-FFF2-40B4-BE49-F238E27FC236}">
                    <a16:creationId xmlns:a16="http://schemas.microsoft.com/office/drawing/2014/main" id="{BF9EE11D-5BE0-FBC1-C182-AD094FA76248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8" name="Ellipse 117">
                <a:extLst>
                  <a:ext uri="{FF2B5EF4-FFF2-40B4-BE49-F238E27FC236}">
                    <a16:creationId xmlns:a16="http://schemas.microsoft.com/office/drawing/2014/main" id="{746ED394-5FDE-F25D-BA3F-62171CFB76BF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AA5BE90B-EA50-FC70-2577-C99481A09B41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Ellipse 119">
                <a:extLst>
                  <a:ext uri="{FF2B5EF4-FFF2-40B4-BE49-F238E27FC236}">
                    <a16:creationId xmlns:a16="http://schemas.microsoft.com/office/drawing/2014/main" id="{AE44DF76-9215-E696-5D7D-220EBACB71CB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1" name="Ellipse 120">
                <a:extLst>
                  <a:ext uri="{FF2B5EF4-FFF2-40B4-BE49-F238E27FC236}">
                    <a16:creationId xmlns:a16="http://schemas.microsoft.com/office/drawing/2014/main" id="{375ABFC5-25B8-8EF2-FF0D-01293E7E67D7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2" name="Ellipse 121">
                <a:extLst>
                  <a:ext uri="{FF2B5EF4-FFF2-40B4-BE49-F238E27FC236}">
                    <a16:creationId xmlns:a16="http://schemas.microsoft.com/office/drawing/2014/main" id="{CB86F4F1-4F2F-B696-0E3B-4DC569A5816E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3" name="Ellipse 122">
                <a:extLst>
                  <a:ext uri="{FF2B5EF4-FFF2-40B4-BE49-F238E27FC236}">
                    <a16:creationId xmlns:a16="http://schemas.microsoft.com/office/drawing/2014/main" id="{C566669A-9F6B-DD42-2D2D-03E7E9E65F9A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4" name="Ellipse 123">
                <a:extLst>
                  <a:ext uri="{FF2B5EF4-FFF2-40B4-BE49-F238E27FC236}">
                    <a16:creationId xmlns:a16="http://schemas.microsoft.com/office/drawing/2014/main" id="{D5D97BE5-37BB-E8E7-42D4-6ED5D47C9849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5" name="Ellipse 124">
                <a:extLst>
                  <a:ext uri="{FF2B5EF4-FFF2-40B4-BE49-F238E27FC236}">
                    <a16:creationId xmlns:a16="http://schemas.microsoft.com/office/drawing/2014/main" id="{2EF44818-8DDA-D730-418A-22D39A69B504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6" name="Ellipse 125">
                <a:extLst>
                  <a:ext uri="{FF2B5EF4-FFF2-40B4-BE49-F238E27FC236}">
                    <a16:creationId xmlns:a16="http://schemas.microsoft.com/office/drawing/2014/main" id="{BACA9880-09AD-9B6F-A115-ED8E011EB8E9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361D6898-08F7-425D-FED2-5FB8C5FFF8FB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8" name="Ellipse 127">
                <a:extLst>
                  <a:ext uri="{FF2B5EF4-FFF2-40B4-BE49-F238E27FC236}">
                    <a16:creationId xmlns:a16="http://schemas.microsoft.com/office/drawing/2014/main" id="{942BD68F-1EDB-1D20-22B4-F99D50138004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9" name="Ellipse 128">
                <a:extLst>
                  <a:ext uri="{FF2B5EF4-FFF2-40B4-BE49-F238E27FC236}">
                    <a16:creationId xmlns:a16="http://schemas.microsoft.com/office/drawing/2014/main" id="{4546C26A-3B29-A4A8-1466-EC3E7FEA7236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0" name="Ellipse 129">
                <a:extLst>
                  <a:ext uri="{FF2B5EF4-FFF2-40B4-BE49-F238E27FC236}">
                    <a16:creationId xmlns:a16="http://schemas.microsoft.com/office/drawing/2014/main" id="{A0130335-8D0B-4071-4234-E7743FEF168A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1" name="Ellipse 130">
                <a:extLst>
                  <a:ext uri="{FF2B5EF4-FFF2-40B4-BE49-F238E27FC236}">
                    <a16:creationId xmlns:a16="http://schemas.microsoft.com/office/drawing/2014/main" id="{E1782953-0978-45DF-22FE-E023AC4548F5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5F0AE597-9F04-1C57-DDC2-169DD15A1DFD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Ellipse 132">
                <a:extLst>
                  <a:ext uri="{FF2B5EF4-FFF2-40B4-BE49-F238E27FC236}">
                    <a16:creationId xmlns:a16="http://schemas.microsoft.com/office/drawing/2014/main" id="{8D884321-318E-C4C0-A113-4D34324C6610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4" name="Ellipse 133">
                <a:extLst>
                  <a:ext uri="{FF2B5EF4-FFF2-40B4-BE49-F238E27FC236}">
                    <a16:creationId xmlns:a16="http://schemas.microsoft.com/office/drawing/2014/main" id="{38D76BDC-0827-7D6D-FF79-5C71E5FA26BF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5" name="Ellipse 134">
                <a:extLst>
                  <a:ext uri="{FF2B5EF4-FFF2-40B4-BE49-F238E27FC236}">
                    <a16:creationId xmlns:a16="http://schemas.microsoft.com/office/drawing/2014/main" id="{48C404E1-0EE8-1362-DBC0-7248E8D65CA6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6" name="Ellipse 135">
                <a:extLst>
                  <a:ext uri="{FF2B5EF4-FFF2-40B4-BE49-F238E27FC236}">
                    <a16:creationId xmlns:a16="http://schemas.microsoft.com/office/drawing/2014/main" id="{F8A8F03E-72E9-3CBB-B0D8-8F5D842EC7E6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7" name="Ellipse 136">
                <a:extLst>
                  <a:ext uri="{FF2B5EF4-FFF2-40B4-BE49-F238E27FC236}">
                    <a16:creationId xmlns:a16="http://schemas.microsoft.com/office/drawing/2014/main" id="{B201D294-0A40-DEE8-4ACC-C9FC34935288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8" name="Ellipse 137">
                <a:extLst>
                  <a:ext uri="{FF2B5EF4-FFF2-40B4-BE49-F238E27FC236}">
                    <a16:creationId xmlns:a16="http://schemas.microsoft.com/office/drawing/2014/main" id="{BE55EE36-81E7-C566-6B83-F24CE6C7ABED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9" name="Ellipse 138">
                <a:extLst>
                  <a:ext uri="{FF2B5EF4-FFF2-40B4-BE49-F238E27FC236}">
                    <a16:creationId xmlns:a16="http://schemas.microsoft.com/office/drawing/2014/main" id="{E015A37A-2189-A93B-8240-4625B49A91B0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140" name="Ellipse 139">
                <a:extLst>
                  <a:ext uri="{FF2B5EF4-FFF2-40B4-BE49-F238E27FC236}">
                    <a16:creationId xmlns:a16="http://schemas.microsoft.com/office/drawing/2014/main" id="{47A238DA-8560-EDE3-FE77-2D00FC0643DE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1" name="Ellipse 140">
                <a:extLst>
                  <a:ext uri="{FF2B5EF4-FFF2-40B4-BE49-F238E27FC236}">
                    <a16:creationId xmlns:a16="http://schemas.microsoft.com/office/drawing/2014/main" id="{9C778E08-A8B3-7F22-BC6D-7763472AD47A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2" name="Ellipse 141">
                <a:extLst>
                  <a:ext uri="{FF2B5EF4-FFF2-40B4-BE49-F238E27FC236}">
                    <a16:creationId xmlns:a16="http://schemas.microsoft.com/office/drawing/2014/main" id="{2341E1B4-EA64-61A3-5DA7-10FC3C4EADEB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A5A925FD-FA96-D165-1510-293943E07BF6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Ellipse 143">
                <a:extLst>
                  <a:ext uri="{FF2B5EF4-FFF2-40B4-BE49-F238E27FC236}">
                    <a16:creationId xmlns:a16="http://schemas.microsoft.com/office/drawing/2014/main" id="{A9EE6975-7E8F-9072-C8F3-9F2BB9707DC1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5" name="Ellipse 144">
                <a:extLst>
                  <a:ext uri="{FF2B5EF4-FFF2-40B4-BE49-F238E27FC236}">
                    <a16:creationId xmlns:a16="http://schemas.microsoft.com/office/drawing/2014/main" id="{F79EFA23-DCFB-F1D6-A31A-42211D864C2B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6" name="Ellipse 145">
                <a:extLst>
                  <a:ext uri="{FF2B5EF4-FFF2-40B4-BE49-F238E27FC236}">
                    <a16:creationId xmlns:a16="http://schemas.microsoft.com/office/drawing/2014/main" id="{986C266B-2519-7EEB-DC5D-EB79F17D0C3D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7" name="Ellipse 146">
                <a:extLst>
                  <a:ext uri="{FF2B5EF4-FFF2-40B4-BE49-F238E27FC236}">
                    <a16:creationId xmlns:a16="http://schemas.microsoft.com/office/drawing/2014/main" id="{471B81BC-787C-4DD0-B599-753497177CDE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466" name="Groupe 465">
            <a:extLst>
              <a:ext uri="{FF2B5EF4-FFF2-40B4-BE49-F238E27FC236}">
                <a16:creationId xmlns:a16="http://schemas.microsoft.com/office/drawing/2014/main" id="{62B9E3E0-C410-E048-B59A-2EDD0A8F379D}"/>
              </a:ext>
            </a:extLst>
          </p:cNvPr>
          <p:cNvGrpSpPr/>
          <p:nvPr/>
        </p:nvGrpSpPr>
        <p:grpSpPr>
          <a:xfrm>
            <a:off x="17679845" y="4304307"/>
            <a:ext cx="1435263" cy="1203993"/>
            <a:chOff x="4386263" y="2681814"/>
            <a:chExt cx="1781424" cy="1494373"/>
          </a:xfrm>
        </p:grpSpPr>
        <p:sp>
          <p:nvSpPr>
            <p:cNvPr id="467" name="Rectangle 466">
              <a:extLst>
                <a:ext uri="{FF2B5EF4-FFF2-40B4-BE49-F238E27FC236}">
                  <a16:creationId xmlns:a16="http://schemas.microsoft.com/office/drawing/2014/main" id="{688DC9A9-66CC-1DE2-AFAD-38A10E2F2E0F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68" name="Groupe 467">
              <a:extLst>
                <a:ext uri="{FF2B5EF4-FFF2-40B4-BE49-F238E27FC236}">
                  <a16:creationId xmlns:a16="http://schemas.microsoft.com/office/drawing/2014/main" id="{CE065797-2D46-0348-9D61-BCF2D0C126C0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469" name="Ellipse 468">
                <a:extLst>
                  <a:ext uri="{FF2B5EF4-FFF2-40B4-BE49-F238E27FC236}">
                    <a16:creationId xmlns:a16="http://schemas.microsoft.com/office/drawing/2014/main" id="{765A67EA-C9BE-C3F4-3A5B-B511C625426B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0" name="Ellipse 469">
                <a:extLst>
                  <a:ext uri="{FF2B5EF4-FFF2-40B4-BE49-F238E27FC236}">
                    <a16:creationId xmlns:a16="http://schemas.microsoft.com/office/drawing/2014/main" id="{B0E937EE-66D9-E6D5-DC1C-D28499C26D65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1" name="Ellipse 470">
                <a:extLst>
                  <a:ext uri="{FF2B5EF4-FFF2-40B4-BE49-F238E27FC236}">
                    <a16:creationId xmlns:a16="http://schemas.microsoft.com/office/drawing/2014/main" id="{5C6A827F-D91B-FA55-2E0E-E85242813635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2" name="Ellipse 471">
                <a:extLst>
                  <a:ext uri="{FF2B5EF4-FFF2-40B4-BE49-F238E27FC236}">
                    <a16:creationId xmlns:a16="http://schemas.microsoft.com/office/drawing/2014/main" id="{E3FF3844-BE11-FB20-7AE6-20CA0164597C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3" name="Ellipse 472">
                <a:extLst>
                  <a:ext uri="{FF2B5EF4-FFF2-40B4-BE49-F238E27FC236}">
                    <a16:creationId xmlns:a16="http://schemas.microsoft.com/office/drawing/2014/main" id="{1486AB6C-5E72-858E-1620-E8A35D3FE958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4" name="Ellipse 473">
                <a:extLst>
                  <a:ext uri="{FF2B5EF4-FFF2-40B4-BE49-F238E27FC236}">
                    <a16:creationId xmlns:a16="http://schemas.microsoft.com/office/drawing/2014/main" id="{E7A629D1-4043-6E31-DA87-AAA2F2692004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5" name="Ellipse 474">
                <a:extLst>
                  <a:ext uri="{FF2B5EF4-FFF2-40B4-BE49-F238E27FC236}">
                    <a16:creationId xmlns:a16="http://schemas.microsoft.com/office/drawing/2014/main" id="{125EEFE7-C0F4-137A-21C8-12C96674B3AF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6" name="Ellipse 475">
                <a:extLst>
                  <a:ext uri="{FF2B5EF4-FFF2-40B4-BE49-F238E27FC236}">
                    <a16:creationId xmlns:a16="http://schemas.microsoft.com/office/drawing/2014/main" id="{DC1AABD6-0E68-EF54-5346-B5F88B6E50AF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7" name="Ellipse 476">
                <a:extLst>
                  <a:ext uri="{FF2B5EF4-FFF2-40B4-BE49-F238E27FC236}">
                    <a16:creationId xmlns:a16="http://schemas.microsoft.com/office/drawing/2014/main" id="{93492620-7995-78CE-F7C2-2CB816E6C751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8" name="Ellipse 477">
                <a:extLst>
                  <a:ext uri="{FF2B5EF4-FFF2-40B4-BE49-F238E27FC236}">
                    <a16:creationId xmlns:a16="http://schemas.microsoft.com/office/drawing/2014/main" id="{205CDE91-7A1A-4956-C784-F4F665C4ED8E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9" name="Ellipse 478">
                <a:extLst>
                  <a:ext uri="{FF2B5EF4-FFF2-40B4-BE49-F238E27FC236}">
                    <a16:creationId xmlns:a16="http://schemas.microsoft.com/office/drawing/2014/main" id="{9D1E5902-2321-9671-B122-C98690AD8B0E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0" name="Ellipse 479">
                <a:extLst>
                  <a:ext uri="{FF2B5EF4-FFF2-40B4-BE49-F238E27FC236}">
                    <a16:creationId xmlns:a16="http://schemas.microsoft.com/office/drawing/2014/main" id="{84526226-ABDB-9636-599C-01200D292351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1" name="Ellipse 480">
                <a:extLst>
                  <a:ext uri="{FF2B5EF4-FFF2-40B4-BE49-F238E27FC236}">
                    <a16:creationId xmlns:a16="http://schemas.microsoft.com/office/drawing/2014/main" id="{96069A98-F0B4-8052-61C5-8857EED0C79B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2" name="Ellipse 481">
                <a:extLst>
                  <a:ext uri="{FF2B5EF4-FFF2-40B4-BE49-F238E27FC236}">
                    <a16:creationId xmlns:a16="http://schemas.microsoft.com/office/drawing/2014/main" id="{E27BBE38-CA13-C6A5-0E2A-231A593AD8DD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3" name="Ellipse 482">
                <a:extLst>
                  <a:ext uri="{FF2B5EF4-FFF2-40B4-BE49-F238E27FC236}">
                    <a16:creationId xmlns:a16="http://schemas.microsoft.com/office/drawing/2014/main" id="{E7EFD750-BA9C-7048-4751-23E88E1781B4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4" name="Ellipse 483">
                <a:extLst>
                  <a:ext uri="{FF2B5EF4-FFF2-40B4-BE49-F238E27FC236}">
                    <a16:creationId xmlns:a16="http://schemas.microsoft.com/office/drawing/2014/main" id="{FB565652-F134-B1D0-B5B1-5DE4DD20A4B6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5" name="Ellipse 484">
                <a:extLst>
                  <a:ext uri="{FF2B5EF4-FFF2-40B4-BE49-F238E27FC236}">
                    <a16:creationId xmlns:a16="http://schemas.microsoft.com/office/drawing/2014/main" id="{B00E69D6-262A-BEAE-8358-02775AE8BF20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6" name="Ellipse 485">
                <a:extLst>
                  <a:ext uri="{FF2B5EF4-FFF2-40B4-BE49-F238E27FC236}">
                    <a16:creationId xmlns:a16="http://schemas.microsoft.com/office/drawing/2014/main" id="{58B7F908-8151-CF30-0EAB-E7250D16875E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7" name="Ellipse 486">
                <a:extLst>
                  <a:ext uri="{FF2B5EF4-FFF2-40B4-BE49-F238E27FC236}">
                    <a16:creationId xmlns:a16="http://schemas.microsoft.com/office/drawing/2014/main" id="{A02316A3-CB87-3651-0C4D-A62733E00F67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8" name="Ellipse 487">
                <a:extLst>
                  <a:ext uri="{FF2B5EF4-FFF2-40B4-BE49-F238E27FC236}">
                    <a16:creationId xmlns:a16="http://schemas.microsoft.com/office/drawing/2014/main" id="{DEB25FD7-DBD1-C317-E3FD-7FD01820B8D5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9" name="Ellipse 488">
                <a:extLst>
                  <a:ext uri="{FF2B5EF4-FFF2-40B4-BE49-F238E27FC236}">
                    <a16:creationId xmlns:a16="http://schemas.microsoft.com/office/drawing/2014/main" id="{0B5A62C0-2C57-7907-C1A4-FC66C76286AC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0" name="Ellipse 489">
                <a:extLst>
                  <a:ext uri="{FF2B5EF4-FFF2-40B4-BE49-F238E27FC236}">
                    <a16:creationId xmlns:a16="http://schemas.microsoft.com/office/drawing/2014/main" id="{0F4BA2A9-FFEA-3140-EF93-0AD28962C191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1" name="Ellipse 490">
                <a:extLst>
                  <a:ext uri="{FF2B5EF4-FFF2-40B4-BE49-F238E27FC236}">
                    <a16:creationId xmlns:a16="http://schemas.microsoft.com/office/drawing/2014/main" id="{E8380955-1B44-2076-5865-0719854B6061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2" name="Ellipse 491">
                <a:extLst>
                  <a:ext uri="{FF2B5EF4-FFF2-40B4-BE49-F238E27FC236}">
                    <a16:creationId xmlns:a16="http://schemas.microsoft.com/office/drawing/2014/main" id="{18780672-0986-2857-3527-3C3F8490D880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3" name="Ellipse 492">
                <a:extLst>
                  <a:ext uri="{FF2B5EF4-FFF2-40B4-BE49-F238E27FC236}">
                    <a16:creationId xmlns:a16="http://schemas.microsoft.com/office/drawing/2014/main" id="{14DB750C-F2B6-DC43-8889-657263DDBCFB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4" name="Ellipse 493">
                <a:extLst>
                  <a:ext uri="{FF2B5EF4-FFF2-40B4-BE49-F238E27FC236}">
                    <a16:creationId xmlns:a16="http://schemas.microsoft.com/office/drawing/2014/main" id="{F44286C9-7983-16C1-A54D-B4A9263443D6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5" name="Ellipse 494">
                <a:extLst>
                  <a:ext uri="{FF2B5EF4-FFF2-40B4-BE49-F238E27FC236}">
                    <a16:creationId xmlns:a16="http://schemas.microsoft.com/office/drawing/2014/main" id="{92C2FF8D-5A8F-A7E0-D72C-CAAF2AE64776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6" name="Ellipse 495">
                <a:extLst>
                  <a:ext uri="{FF2B5EF4-FFF2-40B4-BE49-F238E27FC236}">
                    <a16:creationId xmlns:a16="http://schemas.microsoft.com/office/drawing/2014/main" id="{A847E06D-9846-38E8-F88D-2F1C334D63BA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7" name="Ellipse 496">
                <a:extLst>
                  <a:ext uri="{FF2B5EF4-FFF2-40B4-BE49-F238E27FC236}">
                    <a16:creationId xmlns:a16="http://schemas.microsoft.com/office/drawing/2014/main" id="{5C4710B5-E3ED-CAA4-3CC6-3FF8530ACEAD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8" name="Ellipse 497">
                <a:extLst>
                  <a:ext uri="{FF2B5EF4-FFF2-40B4-BE49-F238E27FC236}">
                    <a16:creationId xmlns:a16="http://schemas.microsoft.com/office/drawing/2014/main" id="{E91B8A07-6C66-A4DB-B503-3339BF7857C1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9" name="Ellipse 498">
                <a:extLst>
                  <a:ext uri="{FF2B5EF4-FFF2-40B4-BE49-F238E27FC236}">
                    <a16:creationId xmlns:a16="http://schemas.microsoft.com/office/drawing/2014/main" id="{69AB49F3-93F7-5DD0-71B4-BA072BC46F97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0" name="Ellipse 499">
                <a:extLst>
                  <a:ext uri="{FF2B5EF4-FFF2-40B4-BE49-F238E27FC236}">
                    <a16:creationId xmlns:a16="http://schemas.microsoft.com/office/drawing/2014/main" id="{1FFD891A-4B4B-3E9D-DC43-78B8EF7C4F69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1" name="Ellipse 500">
                <a:extLst>
                  <a:ext uri="{FF2B5EF4-FFF2-40B4-BE49-F238E27FC236}">
                    <a16:creationId xmlns:a16="http://schemas.microsoft.com/office/drawing/2014/main" id="{D596608B-B7E9-B5B3-BCA2-1D7C3F52EBF1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2" name="Ellipse 501">
                <a:extLst>
                  <a:ext uri="{FF2B5EF4-FFF2-40B4-BE49-F238E27FC236}">
                    <a16:creationId xmlns:a16="http://schemas.microsoft.com/office/drawing/2014/main" id="{B47F8562-FE04-893A-DF23-F3F7902B1F1A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03" name="Ellipse 502">
                <a:extLst>
                  <a:ext uri="{FF2B5EF4-FFF2-40B4-BE49-F238E27FC236}">
                    <a16:creationId xmlns:a16="http://schemas.microsoft.com/office/drawing/2014/main" id="{3351C34D-63BC-24C6-1C0E-4EFBBD5E1536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4" name="Ellipse 503">
                <a:extLst>
                  <a:ext uri="{FF2B5EF4-FFF2-40B4-BE49-F238E27FC236}">
                    <a16:creationId xmlns:a16="http://schemas.microsoft.com/office/drawing/2014/main" id="{FE9DD0F6-7F07-17F0-7017-742F69D1BF2A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5" name="Ellipse 504">
                <a:extLst>
                  <a:ext uri="{FF2B5EF4-FFF2-40B4-BE49-F238E27FC236}">
                    <a16:creationId xmlns:a16="http://schemas.microsoft.com/office/drawing/2014/main" id="{4E9AE22C-84C3-817F-F393-3B3E00D0466B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6" name="Ellipse 505">
                <a:extLst>
                  <a:ext uri="{FF2B5EF4-FFF2-40B4-BE49-F238E27FC236}">
                    <a16:creationId xmlns:a16="http://schemas.microsoft.com/office/drawing/2014/main" id="{81D4AFF5-E525-41F2-DC98-2D753EF87DA0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7" name="Ellipse 506">
                <a:extLst>
                  <a:ext uri="{FF2B5EF4-FFF2-40B4-BE49-F238E27FC236}">
                    <a16:creationId xmlns:a16="http://schemas.microsoft.com/office/drawing/2014/main" id="{4D0A6A41-47FC-CAF1-AFFE-6693D1942A4C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8" name="Ellipse 507">
                <a:extLst>
                  <a:ext uri="{FF2B5EF4-FFF2-40B4-BE49-F238E27FC236}">
                    <a16:creationId xmlns:a16="http://schemas.microsoft.com/office/drawing/2014/main" id="{5FF030A3-0FC0-27AE-7883-DF2FF8E9BF8D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9" name="Ellipse 508">
                <a:extLst>
                  <a:ext uri="{FF2B5EF4-FFF2-40B4-BE49-F238E27FC236}">
                    <a16:creationId xmlns:a16="http://schemas.microsoft.com/office/drawing/2014/main" id="{616799DF-F33F-3DA0-D514-48338CF90580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0" name="Ellipse 509">
                <a:extLst>
                  <a:ext uri="{FF2B5EF4-FFF2-40B4-BE49-F238E27FC236}">
                    <a16:creationId xmlns:a16="http://schemas.microsoft.com/office/drawing/2014/main" id="{AAD50732-48E0-7517-7A26-E68504FD383B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556" name="Groupe 555">
            <a:extLst>
              <a:ext uri="{FF2B5EF4-FFF2-40B4-BE49-F238E27FC236}">
                <a16:creationId xmlns:a16="http://schemas.microsoft.com/office/drawing/2014/main" id="{B500FA61-E95B-8547-ED1F-3BC1FBAC0450}"/>
              </a:ext>
            </a:extLst>
          </p:cNvPr>
          <p:cNvGrpSpPr/>
          <p:nvPr/>
        </p:nvGrpSpPr>
        <p:grpSpPr>
          <a:xfrm>
            <a:off x="19383253" y="4304307"/>
            <a:ext cx="1435263" cy="1203993"/>
            <a:chOff x="4386263" y="2681814"/>
            <a:chExt cx="1781424" cy="1494373"/>
          </a:xfrm>
        </p:grpSpPr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0F48EB8B-5971-906A-1D95-50B21ADB1009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58" name="Groupe 557">
              <a:extLst>
                <a:ext uri="{FF2B5EF4-FFF2-40B4-BE49-F238E27FC236}">
                  <a16:creationId xmlns:a16="http://schemas.microsoft.com/office/drawing/2014/main" id="{B2F9711F-207F-DF5C-C163-58ECF1C68081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559" name="Ellipse 558">
                <a:extLst>
                  <a:ext uri="{FF2B5EF4-FFF2-40B4-BE49-F238E27FC236}">
                    <a16:creationId xmlns:a16="http://schemas.microsoft.com/office/drawing/2014/main" id="{55BCA728-29A6-AC65-4AD4-8A8AF6F51FAE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0" name="Ellipse 559">
                <a:extLst>
                  <a:ext uri="{FF2B5EF4-FFF2-40B4-BE49-F238E27FC236}">
                    <a16:creationId xmlns:a16="http://schemas.microsoft.com/office/drawing/2014/main" id="{122C2E79-FE76-2560-7DA8-5B9818836ED2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1" name="Ellipse 560">
                <a:extLst>
                  <a:ext uri="{FF2B5EF4-FFF2-40B4-BE49-F238E27FC236}">
                    <a16:creationId xmlns:a16="http://schemas.microsoft.com/office/drawing/2014/main" id="{A9CC7C9D-090A-0EE1-9F58-D7BE2526DDED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2" name="Ellipse 561">
                <a:extLst>
                  <a:ext uri="{FF2B5EF4-FFF2-40B4-BE49-F238E27FC236}">
                    <a16:creationId xmlns:a16="http://schemas.microsoft.com/office/drawing/2014/main" id="{5E152266-6860-CBB3-6AE7-9B40FC5D3065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3" name="Ellipse 562">
                <a:extLst>
                  <a:ext uri="{FF2B5EF4-FFF2-40B4-BE49-F238E27FC236}">
                    <a16:creationId xmlns:a16="http://schemas.microsoft.com/office/drawing/2014/main" id="{594D5C6A-0C8E-E471-DFCF-CBE6F55A2F83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4" name="Ellipse 563">
                <a:extLst>
                  <a:ext uri="{FF2B5EF4-FFF2-40B4-BE49-F238E27FC236}">
                    <a16:creationId xmlns:a16="http://schemas.microsoft.com/office/drawing/2014/main" id="{3E370721-B7BE-6908-8928-B5DAB7F4BFDB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5" name="Ellipse 564">
                <a:extLst>
                  <a:ext uri="{FF2B5EF4-FFF2-40B4-BE49-F238E27FC236}">
                    <a16:creationId xmlns:a16="http://schemas.microsoft.com/office/drawing/2014/main" id="{97DD620B-1C6B-5C1B-6619-ADC1745340C0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6" name="Ellipse 565">
                <a:extLst>
                  <a:ext uri="{FF2B5EF4-FFF2-40B4-BE49-F238E27FC236}">
                    <a16:creationId xmlns:a16="http://schemas.microsoft.com/office/drawing/2014/main" id="{96B17D80-A8DA-3A36-8079-234F7D35F055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7" name="Ellipse 566">
                <a:extLst>
                  <a:ext uri="{FF2B5EF4-FFF2-40B4-BE49-F238E27FC236}">
                    <a16:creationId xmlns:a16="http://schemas.microsoft.com/office/drawing/2014/main" id="{7B702B9D-580F-FCEA-2C6D-4E75E5A23745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8" name="Ellipse 567">
                <a:extLst>
                  <a:ext uri="{FF2B5EF4-FFF2-40B4-BE49-F238E27FC236}">
                    <a16:creationId xmlns:a16="http://schemas.microsoft.com/office/drawing/2014/main" id="{89B63238-2D59-0667-D1E9-FACD33B74DBD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9" name="Ellipse 568">
                <a:extLst>
                  <a:ext uri="{FF2B5EF4-FFF2-40B4-BE49-F238E27FC236}">
                    <a16:creationId xmlns:a16="http://schemas.microsoft.com/office/drawing/2014/main" id="{DD169969-AD0B-513C-4DA6-9CEF6AE11375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0" name="Ellipse 569">
                <a:extLst>
                  <a:ext uri="{FF2B5EF4-FFF2-40B4-BE49-F238E27FC236}">
                    <a16:creationId xmlns:a16="http://schemas.microsoft.com/office/drawing/2014/main" id="{216D70A6-99B8-631F-DA7B-2985BD9A4ADE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1" name="Ellipse 570">
                <a:extLst>
                  <a:ext uri="{FF2B5EF4-FFF2-40B4-BE49-F238E27FC236}">
                    <a16:creationId xmlns:a16="http://schemas.microsoft.com/office/drawing/2014/main" id="{BADB07EE-E0E4-4F77-BE99-F860B3DE4E1F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2" name="Ellipse 571">
                <a:extLst>
                  <a:ext uri="{FF2B5EF4-FFF2-40B4-BE49-F238E27FC236}">
                    <a16:creationId xmlns:a16="http://schemas.microsoft.com/office/drawing/2014/main" id="{46044ED3-8F41-C4E3-8347-32E78A025B31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3" name="Ellipse 572">
                <a:extLst>
                  <a:ext uri="{FF2B5EF4-FFF2-40B4-BE49-F238E27FC236}">
                    <a16:creationId xmlns:a16="http://schemas.microsoft.com/office/drawing/2014/main" id="{4BF0B7A8-4471-83BD-1E6C-AC31DB6C6EA1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4" name="Ellipse 573">
                <a:extLst>
                  <a:ext uri="{FF2B5EF4-FFF2-40B4-BE49-F238E27FC236}">
                    <a16:creationId xmlns:a16="http://schemas.microsoft.com/office/drawing/2014/main" id="{E99DB52E-A891-EC3F-0D8B-4C1B4B8119FE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5" name="Ellipse 574">
                <a:extLst>
                  <a:ext uri="{FF2B5EF4-FFF2-40B4-BE49-F238E27FC236}">
                    <a16:creationId xmlns:a16="http://schemas.microsoft.com/office/drawing/2014/main" id="{34F0D78B-4D96-11EB-0ED1-9739AE3C86BB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6" name="Ellipse 575">
                <a:extLst>
                  <a:ext uri="{FF2B5EF4-FFF2-40B4-BE49-F238E27FC236}">
                    <a16:creationId xmlns:a16="http://schemas.microsoft.com/office/drawing/2014/main" id="{2ED91231-C9A9-8325-0FD9-D996E0C21352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7" name="Ellipse 576">
                <a:extLst>
                  <a:ext uri="{FF2B5EF4-FFF2-40B4-BE49-F238E27FC236}">
                    <a16:creationId xmlns:a16="http://schemas.microsoft.com/office/drawing/2014/main" id="{E7076907-FD17-B424-4ED8-F9946A339E2C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8" name="Ellipse 577">
                <a:extLst>
                  <a:ext uri="{FF2B5EF4-FFF2-40B4-BE49-F238E27FC236}">
                    <a16:creationId xmlns:a16="http://schemas.microsoft.com/office/drawing/2014/main" id="{0161622F-4B1C-8D67-BCE7-7EF951FAFD48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9" name="Ellipse 578">
                <a:extLst>
                  <a:ext uri="{FF2B5EF4-FFF2-40B4-BE49-F238E27FC236}">
                    <a16:creationId xmlns:a16="http://schemas.microsoft.com/office/drawing/2014/main" id="{1C217479-8344-0913-2A08-33AAD10B9E94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0" name="Ellipse 579">
                <a:extLst>
                  <a:ext uri="{FF2B5EF4-FFF2-40B4-BE49-F238E27FC236}">
                    <a16:creationId xmlns:a16="http://schemas.microsoft.com/office/drawing/2014/main" id="{6050E827-34B5-D4D6-A68D-E767C63A135B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1" name="Ellipse 580">
                <a:extLst>
                  <a:ext uri="{FF2B5EF4-FFF2-40B4-BE49-F238E27FC236}">
                    <a16:creationId xmlns:a16="http://schemas.microsoft.com/office/drawing/2014/main" id="{2E3D49A2-26BA-029B-970C-E9786E4B7CBD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2" name="Ellipse 581">
                <a:extLst>
                  <a:ext uri="{FF2B5EF4-FFF2-40B4-BE49-F238E27FC236}">
                    <a16:creationId xmlns:a16="http://schemas.microsoft.com/office/drawing/2014/main" id="{21511DAB-5E0B-2A5F-6586-ADB10924E731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3" name="Ellipse 582">
                <a:extLst>
                  <a:ext uri="{FF2B5EF4-FFF2-40B4-BE49-F238E27FC236}">
                    <a16:creationId xmlns:a16="http://schemas.microsoft.com/office/drawing/2014/main" id="{C326483A-EE66-6503-6C0D-8F7FB761B028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4" name="Ellipse 583">
                <a:extLst>
                  <a:ext uri="{FF2B5EF4-FFF2-40B4-BE49-F238E27FC236}">
                    <a16:creationId xmlns:a16="http://schemas.microsoft.com/office/drawing/2014/main" id="{0A0CC3A4-A2E7-E603-7811-F52C288D35F6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5" name="Ellipse 584">
                <a:extLst>
                  <a:ext uri="{FF2B5EF4-FFF2-40B4-BE49-F238E27FC236}">
                    <a16:creationId xmlns:a16="http://schemas.microsoft.com/office/drawing/2014/main" id="{8CB5D0B6-9D14-C494-5CE7-0F23A6212CFE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6" name="Ellipse 585">
                <a:extLst>
                  <a:ext uri="{FF2B5EF4-FFF2-40B4-BE49-F238E27FC236}">
                    <a16:creationId xmlns:a16="http://schemas.microsoft.com/office/drawing/2014/main" id="{3EB2DCE2-EC79-E9C0-ACA0-C82E7D83DB87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7" name="Ellipse 586">
                <a:extLst>
                  <a:ext uri="{FF2B5EF4-FFF2-40B4-BE49-F238E27FC236}">
                    <a16:creationId xmlns:a16="http://schemas.microsoft.com/office/drawing/2014/main" id="{D9C12DF4-16EB-4FBD-0F1E-D445EFC50767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8" name="Ellipse 587">
                <a:extLst>
                  <a:ext uri="{FF2B5EF4-FFF2-40B4-BE49-F238E27FC236}">
                    <a16:creationId xmlns:a16="http://schemas.microsoft.com/office/drawing/2014/main" id="{31265B5F-6BC0-929D-7F02-91A309933901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9" name="Ellipse 588">
                <a:extLst>
                  <a:ext uri="{FF2B5EF4-FFF2-40B4-BE49-F238E27FC236}">
                    <a16:creationId xmlns:a16="http://schemas.microsoft.com/office/drawing/2014/main" id="{90EEDB61-35D1-E39A-6994-FA11D35518E2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0" name="Ellipse 589">
                <a:extLst>
                  <a:ext uri="{FF2B5EF4-FFF2-40B4-BE49-F238E27FC236}">
                    <a16:creationId xmlns:a16="http://schemas.microsoft.com/office/drawing/2014/main" id="{42752FDB-D9A5-A1FD-DD6F-AA0640B2662F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1" name="Ellipse 590">
                <a:extLst>
                  <a:ext uri="{FF2B5EF4-FFF2-40B4-BE49-F238E27FC236}">
                    <a16:creationId xmlns:a16="http://schemas.microsoft.com/office/drawing/2014/main" id="{0FAE4795-E296-BE66-BAEC-F40B817459C8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2" name="Ellipse 591">
                <a:extLst>
                  <a:ext uri="{FF2B5EF4-FFF2-40B4-BE49-F238E27FC236}">
                    <a16:creationId xmlns:a16="http://schemas.microsoft.com/office/drawing/2014/main" id="{8DEA8AFC-54B2-862D-4C30-3C9CB77CA1EE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3" name="Ellipse 592">
                <a:extLst>
                  <a:ext uri="{FF2B5EF4-FFF2-40B4-BE49-F238E27FC236}">
                    <a16:creationId xmlns:a16="http://schemas.microsoft.com/office/drawing/2014/main" id="{95A0E0F7-4FD1-E0A8-E9EF-130D5BC45C44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4" name="Ellipse 593">
                <a:extLst>
                  <a:ext uri="{FF2B5EF4-FFF2-40B4-BE49-F238E27FC236}">
                    <a16:creationId xmlns:a16="http://schemas.microsoft.com/office/drawing/2014/main" id="{4E47429C-716D-FF81-DB8A-9DBA6F4E3D49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5" name="Ellipse 594">
                <a:extLst>
                  <a:ext uri="{FF2B5EF4-FFF2-40B4-BE49-F238E27FC236}">
                    <a16:creationId xmlns:a16="http://schemas.microsoft.com/office/drawing/2014/main" id="{7D34491F-0042-583A-5729-157DB12942CA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6" name="Ellipse 595">
                <a:extLst>
                  <a:ext uri="{FF2B5EF4-FFF2-40B4-BE49-F238E27FC236}">
                    <a16:creationId xmlns:a16="http://schemas.microsoft.com/office/drawing/2014/main" id="{6301CDA2-1B68-036B-972F-6F5F60A4B713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7" name="Ellipse 596">
                <a:extLst>
                  <a:ext uri="{FF2B5EF4-FFF2-40B4-BE49-F238E27FC236}">
                    <a16:creationId xmlns:a16="http://schemas.microsoft.com/office/drawing/2014/main" id="{CCF5EFC5-1D93-0973-DB07-9E18B6A3D40C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8" name="Ellipse 597">
                <a:extLst>
                  <a:ext uri="{FF2B5EF4-FFF2-40B4-BE49-F238E27FC236}">
                    <a16:creationId xmlns:a16="http://schemas.microsoft.com/office/drawing/2014/main" id="{AC602E60-FC5E-8B08-87DF-EE16D190F6B4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9" name="Ellipse 598">
                <a:extLst>
                  <a:ext uri="{FF2B5EF4-FFF2-40B4-BE49-F238E27FC236}">
                    <a16:creationId xmlns:a16="http://schemas.microsoft.com/office/drawing/2014/main" id="{7B81E0C1-43B1-9C95-4ECF-2554F87C85AA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0" name="Ellipse 599">
                <a:extLst>
                  <a:ext uri="{FF2B5EF4-FFF2-40B4-BE49-F238E27FC236}">
                    <a16:creationId xmlns:a16="http://schemas.microsoft.com/office/drawing/2014/main" id="{0DF2718B-BA7F-9E7E-58B8-619FF471EAF5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01" name="Groupe 600">
            <a:extLst>
              <a:ext uri="{FF2B5EF4-FFF2-40B4-BE49-F238E27FC236}">
                <a16:creationId xmlns:a16="http://schemas.microsoft.com/office/drawing/2014/main" id="{390032BD-1A5B-5E7A-CCB0-44398C36D728}"/>
              </a:ext>
            </a:extLst>
          </p:cNvPr>
          <p:cNvGrpSpPr/>
          <p:nvPr/>
        </p:nvGrpSpPr>
        <p:grpSpPr>
          <a:xfrm>
            <a:off x="21086661" y="4304307"/>
            <a:ext cx="1435263" cy="1203993"/>
            <a:chOff x="4386263" y="2681814"/>
            <a:chExt cx="1781424" cy="1494373"/>
          </a:xfrm>
        </p:grpSpPr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2000D2D7-0A30-87A7-FDEE-396EF28E1484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03" name="Groupe 602">
              <a:extLst>
                <a:ext uri="{FF2B5EF4-FFF2-40B4-BE49-F238E27FC236}">
                  <a16:creationId xmlns:a16="http://schemas.microsoft.com/office/drawing/2014/main" id="{5F782D60-E3A4-9FAB-979E-AFE2D04A1DEE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604" name="Ellipse 603">
                <a:extLst>
                  <a:ext uri="{FF2B5EF4-FFF2-40B4-BE49-F238E27FC236}">
                    <a16:creationId xmlns:a16="http://schemas.microsoft.com/office/drawing/2014/main" id="{237810AC-D476-8898-5F39-C2744AAC7059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5" name="Ellipse 604">
                <a:extLst>
                  <a:ext uri="{FF2B5EF4-FFF2-40B4-BE49-F238E27FC236}">
                    <a16:creationId xmlns:a16="http://schemas.microsoft.com/office/drawing/2014/main" id="{0E9FE654-90C6-5786-AE14-575B3E5B283B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6" name="Ellipse 605">
                <a:extLst>
                  <a:ext uri="{FF2B5EF4-FFF2-40B4-BE49-F238E27FC236}">
                    <a16:creationId xmlns:a16="http://schemas.microsoft.com/office/drawing/2014/main" id="{8C541E03-CBD6-CAEA-9CE0-BCC5416906DE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7" name="Ellipse 606">
                <a:extLst>
                  <a:ext uri="{FF2B5EF4-FFF2-40B4-BE49-F238E27FC236}">
                    <a16:creationId xmlns:a16="http://schemas.microsoft.com/office/drawing/2014/main" id="{08492DE7-BFB8-71FA-D3C7-5C5204C2E27A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8" name="Ellipse 607">
                <a:extLst>
                  <a:ext uri="{FF2B5EF4-FFF2-40B4-BE49-F238E27FC236}">
                    <a16:creationId xmlns:a16="http://schemas.microsoft.com/office/drawing/2014/main" id="{0C96ABED-052C-4EBC-CD42-CD62AD6D9D28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9" name="Ellipse 608">
                <a:extLst>
                  <a:ext uri="{FF2B5EF4-FFF2-40B4-BE49-F238E27FC236}">
                    <a16:creationId xmlns:a16="http://schemas.microsoft.com/office/drawing/2014/main" id="{054243E3-ACDF-87E9-F098-75729FA4064A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0" name="Ellipse 609">
                <a:extLst>
                  <a:ext uri="{FF2B5EF4-FFF2-40B4-BE49-F238E27FC236}">
                    <a16:creationId xmlns:a16="http://schemas.microsoft.com/office/drawing/2014/main" id="{3D8629AF-783A-A175-DB3C-3980FF0E86EC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1" name="Ellipse 610">
                <a:extLst>
                  <a:ext uri="{FF2B5EF4-FFF2-40B4-BE49-F238E27FC236}">
                    <a16:creationId xmlns:a16="http://schemas.microsoft.com/office/drawing/2014/main" id="{26324476-F993-B103-4898-331DD7E553BF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2" name="Ellipse 611">
                <a:extLst>
                  <a:ext uri="{FF2B5EF4-FFF2-40B4-BE49-F238E27FC236}">
                    <a16:creationId xmlns:a16="http://schemas.microsoft.com/office/drawing/2014/main" id="{9391526B-5E74-0658-0D18-5FEA717FE5C0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3" name="Ellipse 612">
                <a:extLst>
                  <a:ext uri="{FF2B5EF4-FFF2-40B4-BE49-F238E27FC236}">
                    <a16:creationId xmlns:a16="http://schemas.microsoft.com/office/drawing/2014/main" id="{9D5C23EE-E298-AAF8-573A-69FA3AC77D71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4" name="Ellipse 613">
                <a:extLst>
                  <a:ext uri="{FF2B5EF4-FFF2-40B4-BE49-F238E27FC236}">
                    <a16:creationId xmlns:a16="http://schemas.microsoft.com/office/drawing/2014/main" id="{591A6F20-F4DD-D4CD-58D5-DAFE92E08B3D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5" name="Ellipse 614">
                <a:extLst>
                  <a:ext uri="{FF2B5EF4-FFF2-40B4-BE49-F238E27FC236}">
                    <a16:creationId xmlns:a16="http://schemas.microsoft.com/office/drawing/2014/main" id="{329EA3FF-09DD-2F8F-6A7A-4E798257BDCC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6" name="Ellipse 615">
                <a:extLst>
                  <a:ext uri="{FF2B5EF4-FFF2-40B4-BE49-F238E27FC236}">
                    <a16:creationId xmlns:a16="http://schemas.microsoft.com/office/drawing/2014/main" id="{59BAF8E5-2BFC-5B0A-C206-E937F72E9F07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7" name="Ellipse 616">
                <a:extLst>
                  <a:ext uri="{FF2B5EF4-FFF2-40B4-BE49-F238E27FC236}">
                    <a16:creationId xmlns:a16="http://schemas.microsoft.com/office/drawing/2014/main" id="{4A6720FF-33D2-73DB-38BA-EEB611F2D8C2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8" name="Ellipse 617">
                <a:extLst>
                  <a:ext uri="{FF2B5EF4-FFF2-40B4-BE49-F238E27FC236}">
                    <a16:creationId xmlns:a16="http://schemas.microsoft.com/office/drawing/2014/main" id="{9A2220A9-462C-6410-ABA6-372B5DAC028F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9" name="Ellipse 618">
                <a:extLst>
                  <a:ext uri="{FF2B5EF4-FFF2-40B4-BE49-F238E27FC236}">
                    <a16:creationId xmlns:a16="http://schemas.microsoft.com/office/drawing/2014/main" id="{020B456A-E093-7D0E-71C3-6DE9DDA429B0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0" name="Ellipse 619">
                <a:extLst>
                  <a:ext uri="{FF2B5EF4-FFF2-40B4-BE49-F238E27FC236}">
                    <a16:creationId xmlns:a16="http://schemas.microsoft.com/office/drawing/2014/main" id="{9D18F074-FCB4-1232-B7AE-2F96FE123038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1" name="Ellipse 620">
                <a:extLst>
                  <a:ext uri="{FF2B5EF4-FFF2-40B4-BE49-F238E27FC236}">
                    <a16:creationId xmlns:a16="http://schemas.microsoft.com/office/drawing/2014/main" id="{C796AF4F-FFDA-24FF-34D3-D00A7BD4A08C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2" name="Ellipse 621">
                <a:extLst>
                  <a:ext uri="{FF2B5EF4-FFF2-40B4-BE49-F238E27FC236}">
                    <a16:creationId xmlns:a16="http://schemas.microsoft.com/office/drawing/2014/main" id="{BCD7AF2D-E3D8-C444-2054-6B83043B6A42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3" name="Ellipse 622">
                <a:extLst>
                  <a:ext uri="{FF2B5EF4-FFF2-40B4-BE49-F238E27FC236}">
                    <a16:creationId xmlns:a16="http://schemas.microsoft.com/office/drawing/2014/main" id="{8A589ED3-4555-61F5-08E0-FF6D1D362C8F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4" name="Ellipse 623">
                <a:extLst>
                  <a:ext uri="{FF2B5EF4-FFF2-40B4-BE49-F238E27FC236}">
                    <a16:creationId xmlns:a16="http://schemas.microsoft.com/office/drawing/2014/main" id="{74DB46F8-509B-D657-D297-76B449378652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5" name="Ellipse 624">
                <a:extLst>
                  <a:ext uri="{FF2B5EF4-FFF2-40B4-BE49-F238E27FC236}">
                    <a16:creationId xmlns:a16="http://schemas.microsoft.com/office/drawing/2014/main" id="{075EBE4F-36CA-5928-56BF-04ED5D581315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6" name="Ellipse 625">
                <a:extLst>
                  <a:ext uri="{FF2B5EF4-FFF2-40B4-BE49-F238E27FC236}">
                    <a16:creationId xmlns:a16="http://schemas.microsoft.com/office/drawing/2014/main" id="{2784A82F-51C5-52C3-4F65-86810ACE5BFA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7" name="Ellipse 626">
                <a:extLst>
                  <a:ext uri="{FF2B5EF4-FFF2-40B4-BE49-F238E27FC236}">
                    <a16:creationId xmlns:a16="http://schemas.microsoft.com/office/drawing/2014/main" id="{FE72B117-17CE-6739-03BF-846A3A61D206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8" name="Ellipse 627">
                <a:extLst>
                  <a:ext uri="{FF2B5EF4-FFF2-40B4-BE49-F238E27FC236}">
                    <a16:creationId xmlns:a16="http://schemas.microsoft.com/office/drawing/2014/main" id="{E41C5F72-30DF-3024-1749-FE060F1AF91D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9" name="Ellipse 628">
                <a:extLst>
                  <a:ext uri="{FF2B5EF4-FFF2-40B4-BE49-F238E27FC236}">
                    <a16:creationId xmlns:a16="http://schemas.microsoft.com/office/drawing/2014/main" id="{E058D500-BA7D-4ABC-6ED3-B05B25F44BA2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0" name="Ellipse 629">
                <a:extLst>
                  <a:ext uri="{FF2B5EF4-FFF2-40B4-BE49-F238E27FC236}">
                    <a16:creationId xmlns:a16="http://schemas.microsoft.com/office/drawing/2014/main" id="{79B0D2B3-2D39-2798-B931-5144980E9B97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1" name="Ellipse 630">
                <a:extLst>
                  <a:ext uri="{FF2B5EF4-FFF2-40B4-BE49-F238E27FC236}">
                    <a16:creationId xmlns:a16="http://schemas.microsoft.com/office/drawing/2014/main" id="{03273289-C693-2F03-9E03-B2969E63B118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2" name="Ellipse 631">
                <a:extLst>
                  <a:ext uri="{FF2B5EF4-FFF2-40B4-BE49-F238E27FC236}">
                    <a16:creationId xmlns:a16="http://schemas.microsoft.com/office/drawing/2014/main" id="{8202E1CA-2C96-45E0-A2D9-5FB25C8D5A03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3" name="Ellipse 632">
                <a:extLst>
                  <a:ext uri="{FF2B5EF4-FFF2-40B4-BE49-F238E27FC236}">
                    <a16:creationId xmlns:a16="http://schemas.microsoft.com/office/drawing/2014/main" id="{953F46D7-FADB-DD9C-75AF-7372CBECDE05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4" name="Ellipse 633">
                <a:extLst>
                  <a:ext uri="{FF2B5EF4-FFF2-40B4-BE49-F238E27FC236}">
                    <a16:creationId xmlns:a16="http://schemas.microsoft.com/office/drawing/2014/main" id="{6F47075E-7420-772C-8F7C-89D3250EC521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5" name="Ellipse 634">
                <a:extLst>
                  <a:ext uri="{FF2B5EF4-FFF2-40B4-BE49-F238E27FC236}">
                    <a16:creationId xmlns:a16="http://schemas.microsoft.com/office/drawing/2014/main" id="{C2A778DA-2674-A737-54D9-258B8B45FF53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6" name="Ellipse 635">
                <a:extLst>
                  <a:ext uri="{FF2B5EF4-FFF2-40B4-BE49-F238E27FC236}">
                    <a16:creationId xmlns:a16="http://schemas.microsoft.com/office/drawing/2014/main" id="{A3106336-75DF-0F18-189B-AEDA693164DB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7" name="Ellipse 636">
                <a:extLst>
                  <a:ext uri="{FF2B5EF4-FFF2-40B4-BE49-F238E27FC236}">
                    <a16:creationId xmlns:a16="http://schemas.microsoft.com/office/drawing/2014/main" id="{FE5619E8-01D4-CA7A-9A73-217728863D28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38" name="Ellipse 637">
                <a:extLst>
                  <a:ext uri="{FF2B5EF4-FFF2-40B4-BE49-F238E27FC236}">
                    <a16:creationId xmlns:a16="http://schemas.microsoft.com/office/drawing/2014/main" id="{BC91C077-1433-A4FE-8923-3AF577931E10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9" name="Ellipse 638">
                <a:extLst>
                  <a:ext uri="{FF2B5EF4-FFF2-40B4-BE49-F238E27FC236}">
                    <a16:creationId xmlns:a16="http://schemas.microsoft.com/office/drawing/2014/main" id="{FC072A26-F2F8-79A9-8841-9DAFD6E3BB49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0" name="Ellipse 639">
                <a:extLst>
                  <a:ext uri="{FF2B5EF4-FFF2-40B4-BE49-F238E27FC236}">
                    <a16:creationId xmlns:a16="http://schemas.microsoft.com/office/drawing/2014/main" id="{09F698E2-7E99-86D0-A677-B1AF7359DE6B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1" name="Ellipse 640">
                <a:extLst>
                  <a:ext uri="{FF2B5EF4-FFF2-40B4-BE49-F238E27FC236}">
                    <a16:creationId xmlns:a16="http://schemas.microsoft.com/office/drawing/2014/main" id="{1D5B080C-8C4D-2D6B-C11E-EBA8068962EA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2" name="Ellipse 641">
                <a:extLst>
                  <a:ext uri="{FF2B5EF4-FFF2-40B4-BE49-F238E27FC236}">
                    <a16:creationId xmlns:a16="http://schemas.microsoft.com/office/drawing/2014/main" id="{E9543D4C-2935-7D36-8963-9FFA3C4A37C4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3" name="Ellipse 642">
                <a:extLst>
                  <a:ext uri="{FF2B5EF4-FFF2-40B4-BE49-F238E27FC236}">
                    <a16:creationId xmlns:a16="http://schemas.microsoft.com/office/drawing/2014/main" id="{AF30ACFC-11DA-E1F8-A355-1F5E6F84E970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4" name="Ellipse 643">
                <a:extLst>
                  <a:ext uri="{FF2B5EF4-FFF2-40B4-BE49-F238E27FC236}">
                    <a16:creationId xmlns:a16="http://schemas.microsoft.com/office/drawing/2014/main" id="{7D698FEB-08CD-AD67-EE80-E0CC933B7218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45" name="Ellipse 644">
                <a:extLst>
                  <a:ext uri="{FF2B5EF4-FFF2-40B4-BE49-F238E27FC236}">
                    <a16:creationId xmlns:a16="http://schemas.microsoft.com/office/drawing/2014/main" id="{CD505AE1-CC94-18BE-1E34-3B9925D7054C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46" name="Groupe 645">
            <a:extLst>
              <a:ext uri="{FF2B5EF4-FFF2-40B4-BE49-F238E27FC236}">
                <a16:creationId xmlns:a16="http://schemas.microsoft.com/office/drawing/2014/main" id="{74961315-F4AF-317D-B6E3-BEF9F91ABC02}"/>
              </a:ext>
            </a:extLst>
          </p:cNvPr>
          <p:cNvGrpSpPr/>
          <p:nvPr/>
        </p:nvGrpSpPr>
        <p:grpSpPr>
          <a:xfrm>
            <a:off x="22790069" y="4304307"/>
            <a:ext cx="1435263" cy="1203993"/>
            <a:chOff x="4386263" y="2681814"/>
            <a:chExt cx="1781424" cy="1494373"/>
          </a:xfrm>
        </p:grpSpPr>
        <p:sp>
          <p:nvSpPr>
            <p:cNvPr id="647" name="Rectangle 646">
              <a:extLst>
                <a:ext uri="{FF2B5EF4-FFF2-40B4-BE49-F238E27FC236}">
                  <a16:creationId xmlns:a16="http://schemas.microsoft.com/office/drawing/2014/main" id="{C198BBF6-D482-8B79-690D-512CCB5CD688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48" name="Groupe 647">
              <a:extLst>
                <a:ext uri="{FF2B5EF4-FFF2-40B4-BE49-F238E27FC236}">
                  <a16:creationId xmlns:a16="http://schemas.microsoft.com/office/drawing/2014/main" id="{4BCF92A2-E21B-40C4-EBCC-5B69C22D7902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649" name="Ellipse 648">
                <a:extLst>
                  <a:ext uri="{FF2B5EF4-FFF2-40B4-BE49-F238E27FC236}">
                    <a16:creationId xmlns:a16="http://schemas.microsoft.com/office/drawing/2014/main" id="{8E6D864B-A1ED-0825-A94F-041E62F3A7D4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0" name="Ellipse 649">
                <a:extLst>
                  <a:ext uri="{FF2B5EF4-FFF2-40B4-BE49-F238E27FC236}">
                    <a16:creationId xmlns:a16="http://schemas.microsoft.com/office/drawing/2014/main" id="{52B0FD21-BA2B-10A0-7A7D-2CFC869C36E5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1" name="Ellipse 650">
                <a:extLst>
                  <a:ext uri="{FF2B5EF4-FFF2-40B4-BE49-F238E27FC236}">
                    <a16:creationId xmlns:a16="http://schemas.microsoft.com/office/drawing/2014/main" id="{F7456FD3-05F7-D036-1893-392BAA5BF170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2" name="Ellipse 651">
                <a:extLst>
                  <a:ext uri="{FF2B5EF4-FFF2-40B4-BE49-F238E27FC236}">
                    <a16:creationId xmlns:a16="http://schemas.microsoft.com/office/drawing/2014/main" id="{818A07F3-52CC-244D-5BBF-DDCF00155107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3" name="Ellipse 652">
                <a:extLst>
                  <a:ext uri="{FF2B5EF4-FFF2-40B4-BE49-F238E27FC236}">
                    <a16:creationId xmlns:a16="http://schemas.microsoft.com/office/drawing/2014/main" id="{F9BE3D09-39C4-98A9-DCE7-75C2F9F9AC3C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4" name="Ellipse 653">
                <a:extLst>
                  <a:ext uri="{FF2B5EF4-FFF2-40B4-BE49-F238E27FC236}">
                    <a16:creationId xmlns:a16="http://schemas.microsoft.com/office/drawing/2014/main" id="{F9D7D436-D8DE-6ADC-D54F-B693D2B0402E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5" name="Ellipse 654">
                <a:extLst>
                  <a:ext uri="{FF2B5EF4-FFF2-40B4-BE49-F238E27FC236}">
                    <a16:creationId xmlns:a16="http://schemas.microsoft.com/office/drawing/2014/main" id="{3E91200A-9FA9-C836-8B14-AC50773B4F14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6" name="Ellipse 655">
                <a:extLst>
                  <a:ext uri="{FF2B5EF4-FFF2-40B4-BE49-F238E27FC236}">
                    <a16:creationId xmlns:a16="http://schemas.microsoft.com/office/drawing/2014/main" id="{1E6CED78-ECAA-B654-7C6E-24F7BA09F12A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7" name="Ellipse 656">
                <a:extLst>
                  <a:ext uri="{FF2B5EF4-FFF2-40B4-BE49-F238E27FC236}">
                    <a16:creationId xmlns:a16="http://schemas.microsoft.com/office/drawing/2014/main" id="{84649E2F-F337-18BC-F716-95E114D12EE7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8" name="Ellipse 657">
                <a:extLst>
                  <a:ext uri="{FF2B5EF4-FFF2-40B4-BE49-F238E27FC236}">
                    <a16:creationId xmlns:a16="http://schemas.microsoft.com/office/drawing/2014/main" id="{EDCBE9EA-A0D6-285F-7AEE-010F8DD50BE3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59" name="Ellipse 658">
                <a:extLst>
                  <a:ext uri="{FF2B5EF4-FFF2-40B4-BE49-F238E27FC236}">
                    <a16:creationId xmlns:a16="http://schemas.microsoft.com/office/drawing/2014/main" id="{A25EAB14-AB7E-C023-D2A0-8BEACE33CA9E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0" name="Ellipse 659">
                <a:extLst>
                  <a:ext uri="{FF2B5EF4-FFF2-40B4-BE49-F238E27FC236}">
                    <a16:creationId xmlns:a16="http://schemas.microsoft.com/office/drawing/2014/main" id="{55127179-3AB8-15E2-D68B-45F6659D9514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1" name="Ellipse 660">
                <a:extLst>
                  <a:ext uri="{FF2B5EF4-FFF2-40B4-BE49-F238E27FC236}">
                    <a16:creationId xmlns:a16="http://schemas.microsoft.com/office/drawing/2014/main" id="{C15697BE-A08B-0FB1-0B5F-CEAFBDFCF9EB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2" name="Ellipse 661">
                <a:extLst>
                  <a:ext uri="{FF2B5EF4-FFF2-40B4-BE49-F238E27FC236}">
                    <a16:creationId xmlns:a16="http://schemas.microsoft.com/office/drawing/2014/main" id="{6DB60450-8C1F-BDAF-36BB-428E39961C65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3" name="Ellipse 662">
                <a:extLst>
                  <a:ext uri="{FF2B5EF4-FFF2-40B4-BE49-F238E27FC236}">
                    <a16:creationId xmlns:a16="http://schemas.microsoft.com/office/drawing/2014/main" id="{55E3A21A-4E7C-EA2D-E5E6-437AA36D111B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4" name="Ellipse 663">
                <a:extLst>
                  <a:ext uri="{FF2B5EF4-FFF2-40B4-BE49-F238E27FC236}">
                    <a16:creationId xmlns:a16="http://schemas.microsoft.com/office/drawing/2014/main" id="{A0480E60-13AF-8ABF-594A-9093CA37313D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5" name="Ellipse 664">
                <a:extLst>
                  <a:ext uri="{FF2B5EF4-FFF2-40B4-BE49-F238E27FC236}">
                    <a16:creationId xmlns:a16="http://schemas.microsoft.com/office/drawing/2014/main" id="{6E331F24-C8AD-86F2-6E6D-187AAD21E0A5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6" name="Ellipse 665">
                <a:extLst>
                  <a:ext uri="{FF2B5EF4-FFF2-40B4-BE49-F238E27FC236}">
                    <a16:creationId xmlns:a16="http://schemas.microsoft.com/office/drawing/2014/main" id="{12211AA4-624E-C678-C42A-524374AE8041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7" name="Ellipse 666">
                <a:extLst>
                  <a:ext uri="{FF2B5EF4-FFF2-40B4-BE49-F238E27FC236}">
                    <a16:creationId xmlns:a16="http://schemas.microsoft.com/office/drawing/2014/main" id="{A99EE750-948F-29C9-C49B-A7CA0D01BF8D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8" name="Ellipse 667">
                <a:extLst>
                  <a:ext uri="{FF2B5EF4-FFF2-40B4-BE49-F238E27FC236}">
                    <a16:creationId xmlns:a16="http://schemas.microsoft.com/office/drawing/2014/main" id="{80405716-2711-F195-B950-FA1CC6E06A84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69" name="Ellipse 668">
                <a:extLst>
                  <a:ext uri="{FF2B5EF4-FFF2-40B4-BE49-F238E27FC236}">
                    <a16:creationId xmlns:a16="http://schemas.microsoft.com/office/drawing/2014/main" id="{789F81D8-476D-2868-C9EE-CF3F4DF37DDC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0" name="Ellipse 669">
                <a:extLst>
                  <a:ext uri="{FF2B5EF4-FFF2-40B4-BE49-F238E27FC236}">
                    <a16:creationId xmlns:a16="http://schemas.microsoft.com/office/drawing/2014/main" id="{A28CDB9A-E886-96FA-5560-21A050523BB7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71" name="Ellipse 670">
                <a:extLst>
                  <a:ext uri="{FF2B5EF4-FFF2-40B4-BE49-F238E27FC236}">
                    <a16:creationId xmlns:a16="http://schemas.microsoft.com/office/drawing/2014/main" id="{44035F2A-D5B8-53B3-4E42-5FB5D0DD0F6F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2" name="Ellipse 671">
                <a:extLst>
                  <a:ext uri="{FF2B5EF4-FFF2-40B4-BE49-F238E27FC236}">
                    <a16:creationId xmlns:a16="http://schemas.microsoft.com/office/drawing/2014/main" id="{36399802-601B-9418-8D1B-975BB1EBE39F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3" name="Ellipse 672">
                <a:extLst>
                  <a:ext uri="{FF2B5EF4-FFF2-40B4-BE49-F238E27FC236}">
                    <a16:creationId xmlns:a16="http://schemas.microsoft.com/office/drawing/2014/main" id="{D00A0BE3-9508-836E-BFD6-966E4BBB57DE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4" name="Ellipse 673">
                <a:extLst>
                  <a:ext uri="{FF2B5EF4-FFF2-40B4-BE49-F238E27FC236}">
                    <a16:creationId xmlns:a16="http://schemas.microsoft.com/office/drawing/2014/main" id="{65C5507D-E7CC-FADA-2A46-953B2343C2C1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5" name="Ellipse 674">
                <a:extLst>
                  <a:ext uri="{FF2B5EF4-FFF2-40B4-BE49-F238E27FC236}">
                    <a16:creationId xmlns:a16="http://schemas.microsoft.com/office/drawing/2014/main" id="{CA491F2A-96D5-A124-BC4E-F126620AABF3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6" name="Ellipse 675">
                <a:extLst>
                  <a:ext uri="{FF2B5EF4-FFF2-40B4-BE49-F238E27FC236}">
                    <a16:creationId xmlns:a16="http://schemas.microsoft.com/office/drawing/2014/main" id="{79B3F481-22D5-5EE4-EE55-5CEFE2E33F6D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7" name="Ellipse 676">
                <a:extLst>
                  <a:ext uri="{FF2B5EF4-FFF2-40B4-BE49-F238E27FC236}">
                    <a16:creationId xmlns:a16="http://schemas.microsoft.com/office/drawing/2014/main" id="{F6DA4706-8F25-2D38-0C7C-582312AC2014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8" name="Ellipse 677">
                <a:extLst>
                  <a:ext uri="{FF2B5EF4-FFF2-40B4-BE49-F238E27FC236}">
                    <a16:creationId xmlns:a16="http://schemas.microsoft.com/office/drawing/2014/main" id="{D7C585A9-7F10-F6B0-142C-38A63BCABB03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79" name="Ellipse 678">
                <a:extLst>
                  <a:ext uri="{FF2B5EF4-FFF2-40B4-BE49-F238E27FC236}">
                    <a16:creationId xmlns:a16="http://schemas.microsoft.com/office/drawing/2014/main" id="{993DEFBE-D95C-1C4F-1349-87C7CF009157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0" name="Ellipse 679">
                <a:extLst>
                  <a:ext uri="{FF2B5EF4-FFF2-40B4-BE49-F238E27FC236}">
                    <a16:creationId xmlns:a16="http://schemas.microsoft.com/office/drawing/2014/main" id="{86FAD489-A34C-CA0E-B997-4C10305E081B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1" name="Ellipse 680">
                <a:extLst>
                  <a:ext uri="{FF2B5EF4-FFF2-40B4-BE49-F238E27FC236}">
                    <a16:creationId xmlns:a16="http://schemas.microsoft.com/office/drawing/2014/main" id="{779488C2-47F5-00F7-A586-DEBE9DFC64B9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2" name="Ellipse 681">
                <a:extLst>
                  <a:ext uri="{FF2B5EF4-FFF2-40B4-BE49-F238E27FC236}">
                    <a16:creationId xmlns:a16="http://schemas.microsoft.com/office/drawing/2014/main" id="{7F6F6B8D-18E4-5129-B48B-64B8794371E1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683" name="Ellipse 682">
                <a:extLst>
                  <a:ext uri="{FF2B5EF4-FFF2-40B4-BE49-F238E27FC236}">
                    <a16:creationId xmlns:a16="http://schemas.microsoft.com/office/drawing/2014/main" id="{9E82ACC3-3B08-E20B-7BE0-04AF3DA1B758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4" name="Ellipse 683">
                <a:extLst>
                  <a:ext uri="{FF2B5EF4-FFF2-40B4-BE49-F238E27FC236}">
                    <a16:creationId xmlns:a16="http://schemas.microsoft.com/office/drawing/2014/main" id="{43278764-9D4D-BDD6-5B03-AE69038E5CC3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5" name="Ellipse 684">
                <a:extLst>
                  <a:ext uri="{FF2B5EF4-FFF2-40B4-BE49-F238E27FC236}">
                    <a16:creationId xmlns:a16="http://schemas.microsoft.com/office/drawing/2014/main" id="{00428B84-EC26-8FA2-E740-5C9DF1AA6648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6" name="Ellipse 685">
                <a:extLst>
                  <a:ext uri="{FF2B5EF4-FFF2-40B4-BE49-F238E27FC236}">
                    <a16:creationId xmlns:a16="http://schemas.microsoft.com/office/drawing/2014/main" id="{A852E0CD-0BA1-5DB3-FFC8-F9E6306A8992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7" name="Ellipse 686">
                <a:extLst>
                  <a:ext uri="{FF2B5EF4-FFF2-40B4-BE49-F238E27FC236}">
                    <a16:creationId xmlns:a16="http://schemas.microsoft.com/office/drawing/2014/main" id="{AEC39677-30EF-83B4-467C-DF8F5240A424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8" name="Ellipse 687">
                <a:extLst>
                  <a:ext uri="{FF2B5EF4-FFF2-40B4-BE49-F238E27FC236}">
                    <a16:creationId xmlns:a16="http://schemas.microsoft.com/office/drawing/2014/main" id="{D0873C3C-47D0-E2A4-773F-E1FF80243474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89" name="Ellipse 688">
                <a:extLst>
                  <a:ext uri="{FF2B5EF4-FFF2-40B4-BE49-F238E27FC236}">
                    <a16:creationId xmlns:a16="http://schemas.microsoft.com/office/drawing/2014/main" id="{E3B5EA36-6155-E9A9-969F-A935572314AD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0" name="Ellipse 689">
                <a:extLst>
                  <a:ext uri="{FF2B5EF4-FFF2-40B4-BE49-F238E27FC236}">
                    <a16:creationId xmlns:a16="http://schemas.microsoft.com/office/drawing/2014/main" id="{1BD02CF7-FD20-8229-22BF-22CB85BC230D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691" name="Groupe 690">
            <a:extLst>
              <a:ext uri="{FF2B5EF4-FFF2-40B4-BE49-F238E27FC236}">
                <a16:creationId xmlns:a16="http://schemas.microsoft.com/office/drawing/2014/main" id="{D724FC81-0492-549D-9594-109DAA7376A2}"/>
              </a:ext>
            </a:extLst>
          </p:cNvPr>
          <p:cNvGrpSpPr/>
          <p:nvPr/>
        </p:nvGrpSpPr>
        <p:grpSpPr>
          <a:xfrm>
            <a:off x="24493477" y="4304307"/>
            <a:ext cx="1435263" cy="1203993"/>
            <a:chOff x="4386263" y="2681814"/>
            <a:chExt cx="1781424" cy="1494373"/>
          </a:xfrm>
        </p:grpSpPr>
        <p:sp>
          <p:nvSpPr>
            <p:cNvPr id="692" name="Rectangle 691">
              <a:extLst>
                <a:ext uri="{FF2B5EF4-FFF2-40B4-BE49-F238E27FC236}">
                  <a16:creationId xmlns:a16="http://schemas.microsoft.com/office/drawing/2014/main" id="{4055C037-48DC-6940-95D5-4A3B10D1C40D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693" name="Groupe 692">
              <a:extLst>
                <a:ext uri="{FF2B5EF4-FFF2-40B4-BE49-F238E27FC236}">
                  <a16:creationId xmlns:a16="http://schemas.microsoft.com/office/drawing/2014/main" id="{12AE2BF4-5C27-32FA-3A3D-D01A6F27AEA7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694" name="Ellipse 693">
                <a:extLst>
                  <a:ext uri="{FF2B5EF4-FFF2-40B4-BE49-F238E27FC236}">
                    <a16:creationId xmlns:a16="http://schemas.microsoft.com/office/drawing/2014/main" id="{B27754D9-2408-6565-54A9-911510360EA7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5" name="Ellipse 694">
                <a:extLst>
                  <a:ext uri="{FF2B5EF4-FFF2-40B4-BE49-F238E27FC236}">
                    <a16:creationId xmlns:a16="http://schemas.microsoft.com/office/drawing/2014/main" id="{C14DE2EB-9171-47F9-D756-E576F6D15C38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6" name="Ellipse 695">
                <a:extLst>
                  <a:ext uri="{FF2B5EF4-FFF2-40B4-BE49-F238E27FC236}">
                    <a16:creationId xmlns:a16="http://schemas.microsoft.com/office/drawing/2014/main" id="{B1E30F66-07E1-B172-E304-7B6774735828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7" name="Ellipse 696">
                <a:extLst>
                  <a:ext uri="{FF2B5EF4-FFF2-40B4-BE49-F238E27FC236}">
                    <a16:creationId xmlns:a16="http://schemas.microsoft.com/office/drawing/2014/main" id="{B3038E2E-394A-45E9-2778-D3584EE5242E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8" name="Ellipse 697">
                <a:extLst>
                  <a:ext uri="{FF2B5EF4-FFF2-40B4-BE49-F238E27FC236}">
                    <a16:creationId xmlns:a16="http://schemas.microsoft.com/office/drawing/2014/main" id="{4C285D1A-6B69-D970-9D32-DBF0FA2FFC19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99" name="Ellipse 698">
                <a:extLst>
                  <a:ext uri="{FF2B5EF4-FFF2-40B4-BE49-F238E27FC236}">
                    <a16:creationId xmlns:a16="http://schemas.microsoft.com/office/drawing/2014/main" id="{518B0817-CAFC-1D56-CBD1-C49B7F4E3D4C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0" name="Ellipse 699">
                <a:extLst>
                  <a:ext uri="{FF2B5EF4-FFF2-40B4-BE49-F238E27FC236}">
                    <a16:creationId xmlns:a16="http://schemas.microsoft.com/office/drawing/2014/main" id="{579A3194-7561-B96F-9DC5-C2895AE2D199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1" name="Ellipse 700">
                <a:extLst>
                  <a:ext uri="{FF2B5EF4-FFF2-40B4-BE49-F238E27FC236}">
                    <a16:creationId xmlns:a16="http://schemas.microsoft.com/office/drawing/2014/main" id="{509539EE-3457-09A9-DE71-A033B9C46C07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2" name="Ellipse 701">
                <a:extLst>
                  <a:ext uri="{FF2B5EF4-FFF2-40B4-BE49-F238E27FC236}">
                    <a16:creationId xmlns:a16="http://schemas.microsoft.com/office/drawing/2014/main" id="{550AE643-0E62-3E6F-25E4-435BACEF3146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3" name="Ellipse 702">
                <a:extLst>
                  <a:ext uri="{FF2B5EF4-FFF2-40B4-BE49-F238E27FC236}">
                    <a16:creationId xmlns:a16="http://schemas.microsoft.com/office/drawing/2014/main" id="{B694287B-299B-FDD7-E69F-CCBE3275D966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4" name="Ellipse 703">
                <a:extLst>
                  <a:ext uri="{FF2B5EF4-FFF2-40B4-BE49-F238E27FC236}">
                    <a16:creationId xmlns:a16="http://schemas.microsoft.com/office/drawing/2014/main" id="{30A9529B-8130-6DFF-0486-5C8F9BA51F98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5" name="Ellipse 704">
                <a:extLst>
                  <a:ext uri="{FF2B5EF4-FFF2-40B4-BE49-F238E27FC236}">
                    <a16:creationId xmlns:a16="http://schemas.microsoft.com/office/drawing/2014/main" id="{7A0607D7-A46F-5F85-9E88-F16B79CE751E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6" name="Ellipse 705">
                <a:extLst>
                  <a:ext uri="{FF2B5EF4-FFF2-40B4-BE49-F238E27FC236}">
                    <a16:creationId xmlns:a16="http://schemas.microsoft.com/office/drawing/2014/main" id="{8DFC5146-EA9D-6CE6-AEA7-8166510B591D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7" name="Ellipse 706">
                <a:extLst>
                  <a:ext uri="{FF2B5EF4-FFF2-40B4-BE49-F238E27FC236}">
                    <a16:creationId xmlns:a16="http://schemas.microsoft.com/office/drawing/2014/main" id="{F1EAB985-CFB9-1DD1-75D5-2433F89669B1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8" name="Ellipse 707">
                <a:extLst>
                  <a:ext uri="{FF2B5EF4-FFF2-40B4-BE49-F238E27FC236}">
                    <a16:creationId xmlns:a16="http://schemas.microsoft.com/office/drawing/2014/main" id="{904D7C82-4BF4-31CD-726D-E10EDEEC5DA0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09" name="Ellipse 708">
                <a:extLst>
                  <a:ext uri="{FF2B5EF4-FFF2-40B4-BE49-F238E27FC236}">
                    <a16:creationId xmlns:a16="http://schemas.microsoft.com/office/drawing/2014/main" id="{A7DF5669-D758-2798-F4A2-EE4A277858EB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0" name="Ellipse 709">
                <a:extLst>
                  <a:ext uri="{FF2B5EF4-FFF2-40B4-BE49-F238E27FC236}">
                    <a16:creationId xmlns:a16="http://schemas.microsoft.com/office/drawing/2014/main" id="{7F51FA03-9B6A-CE54-BC41-3A01C239CE8C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1" name="Ellipse 710">
                <a:extLst>
                  <a:ext uri="{FF2B5EF4-FFF2-40B4-BE49-F238E27FC236}">
                    <a16:creationId xmlns:a16="http://schemas.microsoft.com/office/drawing/2014/main" id="{FCAEE28E-646F-C11C-4372-CC4781A997A9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2" name="Ellipse 711">
                <a:extLst>
                  <a:ext uri="{FF2B5EF4-FFF2-40B4-BE49-F238E27FC236}">
                    <a16:creationId xmlns:a16="http://schemas.microsoft.com/office/drawing/2014/main" id="{5DE86414-71C9-8608-92FD-57A929BE38E1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3" name="Ellipse 712">
                <a:extLst>
                  <a:ext uri="{FF2B5EF4-FFF2-40B4-BE49-F238E27FC236}">
                    <a16:creationId xmlns:a16="http://schemas.microsoft.com/office/drawing/2014/main" id="{0D7CAA4F-0BB1-48FE-A33B-46BC262D14E3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4" name="Ellipse 713">
                <a:extLst>
                  <a:ext uri="{FF2B5EF4-FFF2-40B4-BE49-F238E27FC236}">
                    <a16:creationId xmlns:a16="http://schemas.microsoft.com/office/drawing/2014/main" id="{6980A892-E86A-1D92-1CBD-5EF88FBF4317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5" name="Ellipse 714">
                <a:extLst>
                  <a:ext uri="{FF2B5EF4-FFF2-40B4-BE49-F238E27FC236}">
                    <a16:creationId xmlns:a16="http://schemas.microsoft.com/office/drawing/2014/main" id="{C78F4B73-2723-A437-43C1-4823C03756FB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6" name="Ellipse 715">
                <a:extLst>
                  <a:ext uri="{FF2B5EF4-FFF2-40B4-BE49-F238E27FC236}">
                    <a16:creationId xmlns:a16="http://schemas.microsoft.com/office/drawing/2014/main" id="{02A43803-F16A-BC5F-FDD2-BCCB7A7E62EA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7" name="Ellipse 716">
                <a:extLst>
                  <a:ext uri="{FF2B5EF4-FFF2-40B4-BE49-F238E27FC236}">
                    <a16:creationId xmlns:a16="http://schemas.microsoft.com/office/drawing/2014/main" id="{4B130A2C-4FBC-2933-0C34-B18575CF5A0C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8" name="Ellipse 717">
                <a:extLst>
                  <a:ext uri="{FF2B5EF4-FFF2-40B4-BE49-F238E27FC236}">
                    <a16:creationId xmlns:a16="http://schemas.microsoft.com/office/drawing/2014/main" id="{B1C69795-B1DC-CFEF-EBE1-B9CB2D5DDDDC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19" name="Ellipse 718">
                <a:extLst>
                  <a:ext uri="{FF2B5EF4-FFF2-40B4-BE49-F238E27FC236}">
                    <a16:creationId xmlns:a16="http://schemas.microsoft.com/office/drawing/2014/main" id="{BD81B73F-8980-D19C-967A-9A2078135984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0" name="Ellipse 719">
                <a:extLst>
                  <a:ext uri="{FF2B5EF4-FFF2-40B4-BE49-F238E27FC236}">
                    <a16:creationId xmlns:a16="http://schemas.microsoft.com/office/drawing/2014/main" id="{A676F5D3-FDDF-B952-942B-FD9657646EF3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1" name="Ellipse 720">
                <a:extLst>
                  <a:ext uri="{FF2B5EF4-FFF2-40B4-BE49-F238E27FC236}">
                    <a16:creationId xmlns:a16="http://schemas.microsoft.com/office/drawing/2014/main" id="{90173986-4EC9-44E2-FB06-C9E54EBE7257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2" name="Ellipse 721">
                <a:extLst>
                  <a:ext uri="{FF2B5EF4-FFF2-40B4-BE49-F238E27FC236}">
                    <a16:creationId xmlns:a16="http://schemas.microsoft.com/office/drawing/2014/main" id="{94BB0812-2C0A-8480-8B88-40D562A62C98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3" name="Ellipse 722">
                <a:extLst>
                  <a:ext uri="{FF2B5EF4-FFF2-40B4-BE49-F238E27FC236}">
                    <a16:creationId xmlns:a16="http://schemas.microsoft.com/office/drawing/2014/main" id="{9A546722-4D20-D193-2A9B-9F4ADD023B74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4" name="Ellipse 723">
                <a:extLst>
                  <a:ext uri="{FF2B5EF4-FFF2-40B4-BE49-F238E27FC236}">
                    <a16:creationId xmlns:a16="http://schemas.microsoft.com/office/drawing/2014/main" id="{4819B7B4-B3C6-BE9B-C970-49A35F58012B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5" name="Ellipse 724">
                <a:extLst>
                  <a:ext uri="{FF2B5EF4-FFF2-40B4-BE49-F238E27FC236}">
                    <a16:creationId xmlns:a16="http://schemas.microsoft.com/office/drawing/2014/main" id="{4F7D9422-4307-EC4D-12BD-21D9313BE291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6" name="Ellipse 725">
                <a:extLst>
                  <a:ext uri="{FF2B5EF4-FFF2-40B4-BE49-F238E27FC236}">
                    <a16:creationId xmlns:a16="http://schemas.microsoft.com/office/drawing/2014/main" id="{D2991F59-697B-FBEA-8FAD-A0CBD6BBFDFE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7" name="Ellipse 726">
                <a:extLst>
                  <a:ext uri="{FF2B5EF4-FFF2-40B4-BE49-F238E27FC236}">
                    <a16:creationId xmlns:a16="http://schemas.microsoft.com/office/drawing/2014/main" id="{95332E09-35C7-438D-218D-D3DA035464A2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28" name="Ellipse 727">
                <a:extLst>
                  <a:ext uri="{FF2B5EF4-FFF2-40B4-BE49-F238E27FC236}">
                    <a16:creationId xmlns:a16="http://schemas.microsoft.com/office/drawing/2014/main" id="{F599543D-FCDF-3C00-3660-69B4C6F46766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29" name="Ellipse 728">
                <a:extLst>
                  <a:ext uri="{FF2B5EF4-FFF2-40B4-BE49-F238E27FC236}">
                    <a16:creationId xmlns:a16="http://schemas.microsoft.com/office/drawing/2014/main" id="{88399966-B45B-F5DB-6E1B-0CC2F62BA135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0" name="Ellipse 729">
                <a:extLst>
                  <a:ext uri="{FF2B5EF4-FFF2-40B4-BE49-F238E27FC236}">
                    <a16:creationId xmlns:a16="http://schemas.microsoft.com/office/drawing/2014/main" id="{CA2CBC17-EEAB-8778-D563-DBB671F28385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1" name="Ellipse 730">
                <a:extLst>
                  <a:ext uri="{FF2B5EF4-FFF2-40B4-BE49-F238E27FC236}">
                    <a16:creationId xmlns:a16="http://schemas.microsoft.com/office/drawing/2014/main" id="{B864EB9B-DFFB-2CAF-0752-B6495A1B1D88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2" name="Ellipse 731">
                <a:extLst>
                  <a:ext uri="{FF2B5EF4-FFF2-40B4-BE49-F238E27FC236}">
                    <a16:creationId xmlns:a16="http://schemas.microsoft.com/office/drawing/2014/main" id="{D8A03641-454F-9C54-9E6B-E50E7D4A3B63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3" name="Ellipse 732">
                <a:extLst>
                  <a:ext uri="{FF2B5EF4-FFF2-40B4-BE49-F238E27FC236}">
                    <a16:creationId xmlns:a16="http://schemas.microsoft.com/office/drawing/2014/main" id="{2B862DC3-98B3-9F31-785A-B4CA2087CD48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4" name="Ellipse 733">
                <a:extLst>
                  <a:ext uri="{FF2B5EF4-FFF2-40B4-BE49-F238E27FC236}">
                    <a16:creationId xmlns:a16="http://schemas.microsoft.com/office/drawing/2014/main" id="{F29CF170-FCA2-22E4-520F-C9F83F56603B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35" name="Ellipse 734">
                <a:extLst>
                  <a:ext uri="{FF2B5EF4-FFF2-40B4-BE49-F238E27FC236}">
                    <a16:creationId xmlns:a16="http://schemas.microsoft.com/office/drawing/2014/main" id="{9E6A0BDB-A9D4-0D07-C45A-D28F28AA4297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36" name="Groupe 735">
            <a:extLst>
              <a:ext uri="{FF2B5EF4-FFF2-40B4-BE49-F238E27FC236}">
                <a16:creationId xmlns:a16="http://schemas.microsoft.com/office/drawing/2014/main" id="{47091523-8EA4-F561-462E-A12B4E2AB7AD}"/>
              </a:ext>
            </a:extLst>
          </p:cNvPr>
          <p:cNvGrpSpPr/>
          <p:nvPr/>
        </p:nvGrpSpPr>
        <p:grpSpPr>
          <a:xfrm>
            <a:off x="26196885" y="4304307"/>
            <a:ext cx="1435263" cy="1203993"/>
            <a:chOff x="4386263" y="2681814"/>
            <a:chExt cx="1781424" cy="1494373"/>
          </a:xfrm>
        </p:grpSpPr>
        <p:sp>
          <p:nvSpPr>
            <p:cNvPr id="737" name="Rectangle 736">
              <a:extLst>
                <a:ext uri="{FF2B5EF4-FFF2-40B4-BE49-F238E27FC236}">
                  <a16:creationId xmlns:a16="http://schemas.microsoft.com/office/drawing/2014/main" id="{E22CD682-BB56-43C2-DEB6-176BF1436EC0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38" name="Groupe 737">
              <a:extLst>
                <a:ext uri="{FF2B5EF4-FFF2-40B4-BE49-F238E27FC236}">
                  <a16:creationId xmlns:a16="http://schemas.microsoft.com/office/drawing/2014/main" id="{B71E1597-B120-6628-0DA6-00680DA87A63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739" name="Ellipse 738">
                <a:extLst>
                  <a:ext uri="{FF2B5EF4-FFF2-40B4-BE49-F238E27FC236}">
                    <a16:creationId xmlns:a16="http://schemas.microsoft.com/office/drawing/2014/main" id="{DDE43F6E-FCE4-44F1-32D1-8D86FC746CE5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0" name="Ellipse 739">
                <a:extLst>
                  <a:ext uri="{FF2B5EF4-FFF2-40B4-BE49-F238E27FC236}">
                    <a16:creationId xmlns:a16="http://schemas.microsoft.com/office/drawing/2014/main" id="{59D5F663-C29F-AC89-C78A-54A9C68F56BD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1" name="Ellipse 740">
                <a:extLst>
                  <a:ext uri="{FF2B5EF4-FFF2-40B4-BE49-F238E27FC236}">
                    <a16:creationId xmlns:a16="http://schemas.microsoft.com/office/drawing/2014/main" id="{A2BF2E3C-68D7-0534-38D1-98899E38B30F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2" name="Ellipse 741">
                <a:extLst>
                  <a:ext uri="{FF2B5EF4-FFF2-40B4-BE49-F238E27FC236}">
                    <a16:creationId xmlns:a16="http://schemas.microsoft.com/office/drawing/2014/main" id="{B56C5565-079F-34FC-238D-A93EFF3B7FE3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3" name="Ellipse 742">
                <a:extLst>
                  <a:ext uri="{FF2B5EF4-FFF2-40B4-BE49-F238E27FC236}">
                    <a16:creationId xmlns:a16="http://schemas.microsoft.com/office/drawing/2014/main" id="{00AC7D37-1492-17D7-5231-D3501A1B03F2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4" name="Ellipse 743">
                <a:extLst>
                  <a:ext uri="{FF2B5EF4-FFF2-40B4-BE49-F238E27FC236}">
                    <a16:creationId xmlns:a16="http://schemas.microsoft.com/office/drawing/2014/main" id="{782ED845-D981-E2BC-A1ED-19EBAF8A11C6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5" name="Ellipse 744">
                <a:extLst>
                  <a:ext uri="{FF2B5EF4-FFF2-40B4-BE49-F238E27FC236}">
                    <a16:creationId xmlns:a16="http://schemas.microsoft.com/office/drawing/2014/main" id="{15A221D7-2B6E-15AE-F1A1-B6FDB8ED8EB7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6" name="Ellipse 745">
                <a:extLst>
                  <a:ext uri="{FF2B5EF4-FFF2-40B4-BE49-F238E27FC236}">
                    <a16:creationId xmlns:a16="http://schemas.microsoft.com/office/drawing/2014/main" id="{1094E4BD-5C29-3A1D-953E-C040CB7BF25E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7" name="Ellipse 746">
                <a:extLst>
                  <a:ext uri="{FF2B5EF4-FFF2-40B4-BE49-F238E27FC236}">
                    <a16:creationId xmlns:a16="http://schemas.microsoft.com/office/drawing/2014/main" id="{4D3D4EC0-755B-160C-F3D8-B6B79D8CE567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8" name="Ellipse 747">
                <a:extLst>
                  <a:ext uri="{FF2B5EF4-FFF2-40B4-BE49-F238E27FC236}">
                    <a16:creationId xmlns:a16="http://schemas.microsoft.com/office/drawing/2014/main" id="{82D81938-44E5-DAAB-6093-589D28FC6254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49" name="Ellipse 748">
                <a:extLst>
                  <a:ext uri="{FF2B5EF4-FFF2-40B4-BE49-F238E27FC236}">
                    <a16:creationId xmlns:a16="http://schemas.microsoft.com/office/drawing/2014/main" id="{7B47C373-26C9-93D0-396B-F63BDADF7308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0" name="Ellipse 749">
                <a:extLst>
                  <a:ext uri="{FF2B5EF4-FFF2-40B4-BE49-F238E27FC236}">
                    <a16:creationId xmlns:a16="http://schemas.microsoft.com/office/drawing/2014/main" id="{091348C4-5FBE-C62F-1F7B-85ED65B17A3C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1" name="Ellipse 750">
                <a:extLst>
                  <a:ext uri="{FF2B5EF4-FFF2-40B4-BE49-F238E27FC236}">
                    <a16:creationId xmlns:a16="http://schemas.microsoft.com/office/drawing/2014/main" id="{1DE6A3E8-FDAC-6389-005A-254217AE30DC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2" name="Ellipse 751">
                <a:extLst>
                  <a:ext uri="{FF2B5EF4-FFF2-40B4-BE49-F238E27FC236}">
                    <a16:creationId xmlns:a16="http://schemas.microsoft.com/office/drawing/2014/main" id="{64551892-418A-ACC1-D31A-98FEB3181979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3" name="Ellipse 752">
                <a:extLst>
                  <a:ext uri="{FF2B5EF4-FFF2-40B4-BE49-F238E27FC236}">
                    <a16:creationId xmlns:a16="http://schemas.microsoft.com/office/drawing/2014/main" id="{BDFE869A-51AC-45EE-3E2E-AF8C7759A80B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4" name="Ellipse 753">
                <a:extLst>
                  <a:ext uri="{FF2B5EF4-FFF2-40B4-BE49-F238E27FC236}">
                    <a16:creationId xmlns:a16="http://schemas.microsoft.com/office/drawing/2014/main" id="{55211D99-7540-FCCF-8FB4-A7143D9FABC0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5" name="Ellipse 754">
                <a:extLst>
                  <a:ext uri="{FF2B5EF4-FFF2-40B4-BE49-F238E27FC236}">
                    <a16:creationId xmlns:a16="http://schemas.microsoft.com/office/drawing/2014/main" id="{B0B46D5A-B31D-097F-8BB7-BD39B52B3D9B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6" name="Ellipse 755">
                <a:extLst>
                  <a:ext uri="{FF2B5EF4-FFF2-40B4-BE49-F238E27FC236}">
                    <a16:creationId xmlns:a16="http://schemas.microsoft.com/office/drawing/2014/main" id="{EBE802B5-8D99-B2AE-FB17-82E0655C0E48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7" name="Ellipse 756">
                <a:extLst>
                  <a:ext uri="{FF2B5EF4-FFF2-40B4-BE49-F238E27FC236}">
                    <a16:creationId xmlns:a16="http://schemas.microsoft.com/office/drawing/2014/main" id="{8EA22E18-943B-B839-2F3B-5507E871250E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8" name="Ellipse 757">
                <a:extLst>
                  <a:ext uri="{FF2B5EF4-FFF2-40B4-BE49-F238E27FC236}">
                    <a16:creationId xmlns:a16="http://schemas.microsoft.com/office/drawing/2014/main" id="{7C4FAE15-4EA5-E871-BDC6-AC1773D76BF6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59" name="Ellipse 758">
                <a:extLst>
                  <a:ext uri="{FF2B5EF4-FFF2-40B4-BE49-F238E27FC236}">
                    <a16:creationId xmlns:a16="http://schemas.microsoft.com/office/drawing/2014/main" id="{DD5BE376-2CFC-F256-DF5F-95BA22471D0E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0" name="Ellipse 759">
                <a:extLst>
                  <a:ext uri="{FF2B5EF4-FFF2-40B4-BE49-F238E27FC236}">
                    <a16:creationId xmlns:a16="http://schemas.microsoft.com/office/drawing/2014/main" id="{831376DE-7930-C8C7-A1E4-588918FD5A64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1" name="Ellipse 760">
                <a:extLst>
                  <a:ext uri="{FF2B5EF4-FFF2-40B4-BE49-F238E27FC236}">
                    <a16:creationId xmlns:a16="http://schemas.microsoft.com/office/drawing/2014/main" id="{82D327DC-F085-167B-61AA-DD49B0A0793E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2" name="Ellipse 761">
                <a:extLst>
                  <a:ext uri="{FF2B5EF4-FFF2-40B4-BE49-F238E27FC236}">
                    <a16:creationId xmlns:a16="http://schemas.microsoft.com/office/drawing/2014/main" id="{D68012FA-AAB4-E64E-8D9B-2EC7CBEB9FB0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3" name="Ellipse 762">
                <a:extLst>
                  <a:ext uri="{FF2B5EF4-FFF2-40B4-BE49-F238E27FC236}">
                    <a16:creationId xmlns:a16="http://schemas.microsoft.com/office/drawing/2014/main" id="{82B718D0-E79A-62F7-9B81-71B22CCAEA55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4" name="Ellipse 763">
                <a:extLst>
                  <a:ext uri="{FF2B5EF4-FFF2-40B4-BE49-F238E27FC236}">
                    <a16:creationId xmlns:a16="http://schemas.microsoft.com/office/drawing/2014/main" id="{7A50A716-D9B8-D739-70A0-59C6FEB4DC69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5" name="Ellipse 764">
                <a:extLst>
                  <a:ext uri="{FF2B5EF4-FFF2-40B4-BE49-F238E27FC236}">
                    <a16:creationId xmlns:a16="http://schemas.microsoft.com/office/drawing/2014/main" id="{F506CA0A-E464-07E9-298C-C1EE0C0A835D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6" name="Ellipse 765">
                <a:extLst>
                  <a:ext uri="{FF2B5EF4-FFF2-40B4-BE49-F238E27FC236}">
                    <a16:creationId xmlns:a16="http://schemas.microsoft.com/office/drawing/2014/main" id="{E60D5E1E-482E-0903-B349-9ADDEDA1E63C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7" name="Ellipse 766">
                <a:extLst>
                  <a:ext uri="{FF2B5EF4-FFF2-40B4-BE49-F238E27FC236}">
                    <a16:creationId xmlns:a16="http://schemas.microsoft.com/office/drawing/2014/main" id="{0BC88047-714D-309B-D524-F56CF837A041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8" name="Ellipse 767">
                <a:extLst>
                  <a:ext uri="{FF2B5EF4-FFF2-40B4-BE49-F238E27FC236}">
                    <a16:creationId xmlns:a16="http://schemas.microsoft.com/office/drawing/2014/main" id="{9804F0AF-E427-9C0B-012C-C5C7D6EDB863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69" name="Ellipse 768">
                <a:extLst>
                  <a:ext uri="{FF2B5EF4-FFF2-40B4-BE49-F238E27FC236}">
                    <a16:creationId xmlns:a16="http://schemas.microsoft.com/office/drawing/2014/main" id="{BA421BBA-B0BA-5F9A-BE26-53337E0067AE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0" name="Ellipse 769">
                <a:extLst>
                  <a:ext uri="{FF2B5EF4-FFF2-40B4-BE49-F238E27FC236}">
                    <a16:creationId xmlns:a16="http://schemas.microsoft.com/office/drawing/2014/main" id="{C8584A25-F9D4-9150-63D7-BF7170365E65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1" name="Ellipse 770">
                <a:extLst>
                  <a:ext uri="{FF2B5EF4-FFF2-40B4-BE49-F238E27FC236}">
                    <a16:creationId xmlns:a16="http://schemas.microsoft.com/office/drawing/2014/main" id="{18260788-137C-B7F3-16EF-B18B4CE44B7F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2" name="Ellipse 771">
                <a:extLst>
                  <a:ext uri="{FF2B5EF4-FFF2-40B4-BE49-F238E27FC236}">
                    <a16:creationId xmlns:a16="http://schemas.microsoft.com/office/drawing/2014/main" id="{57946E4A-4D84-4DB3-D792-18652F571C51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3" name="Ellipse 772">
                <a:extLst>
                  <a:ext uri="{FF2B5EF4-FFF2-40B4-BE49-F238E27FC236}">
                    <a16:creationId xmlns:a16="http://schemas.microsoft.com/office/drawing/2014/main" id="{8C793EE0-7D4A-664A-2A87-E967C22872F2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4" name="Ellipse 773">
                <a:extLst>
                  <a:ext uri="{FF2B5EF4-FFF2-40B4-BE49-F238E27FC236}">
                    <a16:creationId xmlns:a16="http://schemas.microsoft.com/office/drawing/2014/main" id="{2B57DEEB-E8DB-8360-E54D-94A2CAC4C313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775" name="Ellipse 774">
                <a:extLst>
                  <a:ext uri="{FF2B5EF4-FFF2-40B4-BE49-F238E27FC236}">
                    <a16:creationId xmlns:a16="http://schemas.microsoft.com/office/drawing/2014/main" id="{F7D83E5D-76A4-2C64-AC45-00FA925FD1D6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6" name="Ellipse 775">
                <a:extLst>
                  <a:ext uri="{FF2B5EF4-FFF2-40B4-BE49-F238E27FC236}">
                    <a16:creationId xmlns:a16="http://schemas.microsoft.com/office/drawing/2014/main" id="{94DB6587-D43F-083A-95AD-F29422B113C3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7" name="Ellipse 776">
                <a:extLst>
                  <a:ext uri="{FF2B5EF4-FFF2-40B4-BE49-F238E27FC236}">
                    <a16:creationId xmlns:a16="http://schemas.microsoft.com/office/drawing/2014/main" id="{A0D308EC-8B44-8AFA-4E79-F1FB324D182B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8" name="Ellipse 777">
                <a:extLst>
                  <a:ext uri="{FF2B5EF4-FFF2-40B4-BE49-F238E27FC236}">
                    <a16:creationId xmlns:a16="http://schemas.microsoft.com/office/drawing/2014/main" id="{A319C0A1-3912-05A6-43ED-6BDBF6A608E7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79" name="Ellipse 778">
                <a:extLst>
                  <a:ext uri="{FF2B5EF4-FFF2-40B4-BE49-F238E27FC236}">
                    <a16:creationId xmlns:a16="http://schemas.microsoft.com/office/drawing/2014/main" id="{6BE43275-F08B-97AE-09E3-1E8405899F1A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0" name="Ellipse 779">
                <a:extLst>
                  <a:ext uri="{FF2B5EF4-FFF2-40B4-BE49-F238E27FC236}">
                    <a16:creationId xmlns:a16="http://schemas.microsoft.com/office/drawing/2014/main" id="{B581E3B9-840C-2102-8C18-340FE875DE54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grpSp>
        <p:nvGrpSpPr>
          <p:cNvPr id="781" name="Groupe 780">
            <a:extLst>
              <a:ext uri="{FF2B5EF4-FFF2-40B4-BE49-F238E27FC236}">
                <a16:creationId xmlns:a16="http://schemas.microsoft.com/office/drawing/2014/main" id="{A373020E-9EC1-2151-E691-3B39E602A54C}"/>
              </a:ext>
            </a:extLst>
          </p:cNvPr>
          <p:cNvGrpSpPr/>
          <p:nvPr/>
        </p:nvGrpSpPr>
        <p:grpSpPr>
          <a:xfrm>
            <a:off x="27900293" y="4304307"/>
            <a:ext cx="1435263" cy="1203993"/>
            <a:chOff x="4386263" y="2681814"/>
            <a:chExt cx="1781424" cy="1494373"/>
          </a:xfrm>
        </p:grpSpPr>
        <p:sp>
          <p:nvSpPr>
            <p:cNvPr id="782" name="Rectangle 781">
              <a:extLst>
                <a:ext uri="{FF2B5EF4-FFF2-40B4-BE49-F238E27FC236}">
                  <a16:creationId xmlns:a16="http://schemas.microsoft.com/office/drawing/2014/main" id="{F12EFFB4-C8D2-0DA3-0B90-DC349A596636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783" name="Groupe 782">
              <a:extLst>
                <a:ext uri="{FF2B5EF4-FFF2-40B4-BE49-F238E27FC236}">
                  <a16:creationId xmlns:a16="http://schemas.microsoft.com/office/drawing/2014/main" id="{1A3C253A-57B7-51E1-5627-D31043B2DF39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784" name="Ellipse 783">
                <a:extLst>
                  <a:ext uri="{FF2B5EF4-FFF2-40B4-BE49-F238E27FC236}">
                    <a16:creationId xmlns:a16="http://schemas.microsoft.com/office/drawing/2014/main" id="{2D99FE6B-7529-E5B8-388A-93A762306D15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5" name="Ellipse 784">
                <a:extLst>
                  <a:ext uri="{FF2B5EF4-FFF2-40B4-BE49-F238E27FC236}">
                    <a16:creationId xmlns:a16="http://schemas.microsoft.com/office/drawing/2014/main" id="{1CB35B4C-EACC-BA9B-1129-5B5E8BA59504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6" name="Ellipse 785">
                <a:extLst>
                  <a:ext uri="{FF2B5EF4-FFF2-40B4-BE49-F238E27FC236}">
                    <a16:creationId xmlns:a16="http://schemas.microsoft.com/office/drawing/2014/main" id="{FE4490BB-860B-D8CB-69C4-EF5C2FA7241A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7" name="Ellipse 786">
                <a:extLst>
                  <a:ext uri="{FF2B5EF4-FFF2-40B4-BE49-F238E27FC236}">
                    <a16:creationId xmlns:a16="http://schemas.microsoft.com/office/drawing/2014/main" id="{1ADA24FA-4155-8834-EA8D-05E6CB0646DD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8" name="Ellipse 787">
                <a:extLst>
                  <a:ext uri="{FF2B5EF4-FFF2-40B4-BE49-F238E27FC236}">
                    <a16:creationId xmlns:a16="http://schemas.microsoft.com/office/drawing/2014/main" id="{D9DCA285-A02D-0650-321E-69C2A794FF92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9" name="Ellipse 788">
                <a:extLst>
                  <a:ext uri="{FF2B5EF4-FFF2-40B4-BE49-F238E27FC236}">
                    <a16:creationId xmlns:a16="http://schemas.microsoft.com/office/drawing/2014/main" id="{FA316871-3F99-801C-B92F-B365146FF03C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0" name="Ellipse 789">
                <a:extLst>
                  <a:ext uri="{FF2B5EF4-FFF2-40B4-BE49-F238E27FC236}">
                    <a16:creationId xmlns:a16="http://schemas.microsoft.com/office/drawing/2014/main" id="{44170C44-78C2-BA0C-FE36-16524AAE9744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1" name="Ellipse 790">
                <a:extLst>
                  <a:ext uri="{FF2B5EF4-FFF2-40B4-BE49-F238E27FC236}">
                    <a16:creationId xmlns:a16="http://schemas.microsoft.com/office/drawing/2014/main" id="{221DB900-DBE6-7802-B571-DB2B7A618B66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2" name="Ellipse 791">
                <a:extLst>
                  <a:ext uri="{FF2B5EF4-FFF2-40B4-BE49-F238E27FC236}">
                    <a16:creationId xmlns:a16="http://schemas.microsoft.com/office/drawing/2014/main" id="{927F4AE2-EEA2-20B5-C2B3-094CA8D3F061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3" name="Ellipse 792">
                <a:extLst>
                  <a:ext uri="{FF2B5EF4-FFF2-40B4-BE49-F238E27FC236}">
                    <a16:creationId xmlns:a16="http://schemas.microsoft.com/office/drawing/2014/main" id="{719CDCB1-FE58-27A4-2C55-2E38CB4D1689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4" name="Ellipse 793">
                <a:extLst>
                  <a:ext uri="{FF2B5EF4-FFF2-40B4-BE49-F238E27FC236}">
                    <a16:creationId xmlns:a16="http://schemas.microsoft.com/office/drawing/2014/main" id="{B91E0511-EC25-A982-3927-7DA3D77173DC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5" name="Ellipse 794">
                <a:extLst>
                  <a:ext uri="{FF2B5EF4-FFF2-40B4-BE49-F238E27FC236}">
                    <a16:creationId xmlns:a16="http://schemas.microsoft.com/office/drawing/2014/main" id="{76196E02-1D85-C8BF-0789-5000E22CA52C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6" name="Ellipse 795">
                <a:extLst>
                  <a:ext uri="{FF2B5EF4-FFF2-40B4-BE49-F238E27FC236}">
                    <a16:creationId xmlns:a16="http://schemas.microsoft.com/office/drawing/2014/main" id="{90AD2385-4791-CEA6-7985-A237796CC37B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7" name="Ellipse 796">
                <a:extLst>
                  <a:ext uri="{FF2B5EF4-FFF2-40B4-BE49-F238E27FC236}">
                    <a16:creationId xmlns:a16="http://schemas.microsoft.com/office/drawing/2014/main" id="{D2F2BE2D-9134-DA70-7014-8D7EEF6745CC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8" name="Ellipse 797">
                <a:extLst>
                  <a:ext uri="{FF2B5EF4-FFF2-40B4-BE49-F238E27FC236}">
                    <a16:creationId xmlns:a16="http://schemas.microsoft.com/office/drawing/2014/main" id="{25D87547-322E-D842-9130-27948E12494F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99" name="Ellipse 798">
                <a:extLst>
                  <a:ext uri="{FF2B5EF4-FFF2-40B4-BE49-F238E27FC236}">
                    <a16:creationId xmlns:a16="http://schemas.microsoft.com/office/drawing/2014/main" id="{EEE3BFE3-5039-18FE-C89A-D8773915E705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0" name="Ellipse 799">
                <a:extLst>
                  <a:ext uri="{FF2B5EF4-FFF2-40B4-BE49-F238E27FC236}">
                    <a16:creationId xmlns:a16="http://schemas.microsoft.com/office/drawing/2014/main" id="{857307E4-C2CE-9397-F00D-29D793210FAB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1" name="Ellipse 800">
                <a:extLst>
                  <a:ext uri="{FF2B5EF4-FFF2-40B4-BE49-F238E27FC236}">
                    <a16:creationId xmlns:a16="http://schemas.microsoft.com/office/drawing/2014/main" id="{56194607-DAA0-27A7-876B-6EB089F90E5C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2" name="Ellipse 801">
                <a:extLst>
                  <a:ext uri="{FF2B5EF4-FFF2-40B4-BE49-F238E27FC236}">
                    <a16:creationId xmlns:a16="http://schemas.microsoft.com/office/drawing/2014/main" id="{8357CBBA-51C3-1458-8237-639982C4E7FF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3" name="Ellipse 802">
                <a:extLst>
                  <a:ext uri="{FF2B5EF4-FFF2-40B4-BE49-F238E27FC236}">
                    <a16:creationId xmlns:a16="http://schemas.microsoft.com/office/drawing/2014/main" id="{E01B4970-B3B9-398D-CC89-5E18646F7D98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4" name="Ellipse 803">
                <a:extLst>
                  <a:ext uri="{FF2B5EF4-FFF2-40B4-BE49-F238E27FC236}">
                    <a16:creationId xmlns:a16="http://schemas.microsoft.com/office/drawing/2014/main" id="{48649E72-9977-98EF-32A6-39A4D8FFE4D6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5" name="Ellipse 804">
                <a:extLst>
                  <a:ext uri="{FF2B5EF4-FFF2-40B4-BE49-F238E27FC236}">
                    <a16:creationId xmlns:a16="http://schemas.microsoft.com/office/drawing/2014/main" id="{9210C39E-D11A-74AF-59B5-B6D2B511B4B6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6" name="Ellipse 805">
                <a:extLst>
                  <a:ext uri="{FF2B5EF4-FFF2-40B4-BE49-F238E27FC236}">
                    <a16:creationId xmlns:a16="http://schemas.microsoft.com/office/drawing/2014/main" id="{CC13B4EF-49FA-2B72-C7E2-2CE100D78DA2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7" name="Ellipse 806">
                <a:extLst>
                  <a:ext uri="{FF2B5EF4-FFF2-40B4-BE49-F238E27FC236}">
                    <a16:creationId xmlns:a16="http://schemas.microsoft.com/office/drawing/2014/main" id="{4FCA3F28-BB91-83FB-926A-74D0E4A14358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8" name="Ellipse 807">
                <a:extLst>
                  <a:ext uri="{FF2B5EF4-FFF2-40B4-BE49-F238E27FC236}">
                    <a16:creationId xmlns:a16="http://schemas.microsoft.com/office/drawing/2014/main" id="{1729B28A-6D2A-40F2-BD6F-89DFFE95E073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09" name="Ellipse 808">
                <a:extLst>
                  <a:ext uri="{FF2B5EF4-FFF2-40B4-BE49-F238E27FC236}">
                    <a16:creationId xmlns:a16="http://schemas.microsoft.com/office/drawing/2014/main" id="{DA1C79FF-751E-6E79-1059-441569383D4A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0" name="Ellipse 809">
                <a:extLst>
                  <a:ext uri="{FF2B5EF4-FFF2-40B4-BE49-F238E27FC236}">
                    <a16:creationId xmlns:a16="http://schemas.microsoft.com/office/drawing/2014/main" id="{F138C914-5DC3-2C57-83D5-2AA9E45008D0}"/>
                  </a:ext>
                </a:extLst>
              </p:cNvPr>
              <p:cNvSpPr/>
              <p:nvPr/>
            </p:nvSpPr>
            <p:spPr>
              <a:xfrm>
                <a:off x="4911100" y="351244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1" name="Ellipse 810">
                <a:extLst>
                  <a:ext uri="{FF2B5EF4-FFF2-40B4-BE49-F238E27FC236}">
                    <a16:creationId xmlns:a16="http://schemas.microsoft.com/office/drawing/2014/main" id="{15D38184-2B02-103E-3A34-9D6411554D03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2" name="Ellipse 811">
                <a:extLst>
                  <a:ext uri="{FF2B5EF4-FFF2-40B4-BE49-F238E27FC236}">
                    <a16:creationId xmlns:a16="http://schemas.microsoft.com/office/drawing/2014/main" id="{3C8573D7-DF27-3A8E-9E98-2AA72005060D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3" name="Ellipse 812">
                <a:extLst>
                  <a:ext uri="{FF2B5EF4-FFF2-40B4-BE49-F238E27FC236}">
                    <a16:creationId xmlns:a16="http://schemas.microsoft.com/office/drawing/2014/main" id="{E7D0BEB5-1360-B51F-991E-92394339EDC4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4" name="Ellipse 813">
                <a:extLst>
                  <a:ext uri="{FF2B5EF4-FFF2-40B4-BE49-F238E27FC236}">
                    <a16:creationId xmlns:a16="http://schemas.microsoft.com/office/drawing/2014/main" id="{31FFF91B-813F-0310-5852-6DD9F769A1C2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5" name="Ellipse 814">
                <a:extLst>
                  <a:ext uri="{FF2B5EF4-FFF2-40B4-BE49-F238E27FC236}">
                    <a16:creationId xmlns:a16="http://schemas.microsoft.com/office/drawing/2014/main" id="{7DB84697-A6FA-181F-C415-B540650826F3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6" name="Ellipse 815">
                <a:extLst>
                  <a:ext uri="{FF2B5EF4-FFF2-40B4-BE49-F238E27FC236}">
                    <a16:creationId xmlns:a16="http://schemas.microsoft.com/office/drawing/2014/main" id="{665AC2A0-6696-EBEE-C469-8437649DB44C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7" name="Ellipse 816">
                <a:extLst>
                  <a:ext uri="{FF2B5EF4-FFF2-40B4-BE49-F238E27FC236}">
                    <a16:creationId xmlns:a16="http://schemas.microsoft.com/office/drawing/2014/main" id="{B555B277-FE14-916E-BACB-CA202AED2751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18" name="Ellipse 817">
                <a:extLst>
                  <a:ext uri="{FF2B5EF4-FFF2-40B4-BE49-F238E27FC236}">
                    <a16:creationId xmlns:a16="http://schemas.microsoft.com/office/drawing/2014/main" id="{F7D33279-5748-D9C6-3AFA-859B06003E41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19" name="Ellipse 818">
                <a:extLst>
                  <a:ext uri="{FF2B5EF4-FFF2-40B4-BE49-F238E27FC236}">
                    <a16:creationId xmlns:a16="http://schemas.microsoft.com/office/drawing/2014/main" id="{74FEC2F8-3231-1C1E-A84B-AF6B98EF2D2D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20" name="Ellipse 819">
                <a:extLst>
                  <a:ext uri="{FF2B5EF4-FFF2-40B4-BE49-F238E27FC236}">
                    <a16:creationId xmlns:a16="http://schemas.microsoft.com/office/drawing/2014/main" id="{5526CC62-CE34-2A25-5F6D-E97C9AA94D21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1" name="Ellipse 820">
                <a:extLst>
                  <a:ext uri="{FF2B5EF4-FFF2-40B4-BE49-F238E27FC236}">
                    <a16:creationId xmlns:a16="http://schemas.microsoft.com/office/drawing/2014/main" id="{72CE1B01-957A-C384-3AF7-4016E3A05638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22" name="Ellipse 821">
                <a:extLst>
                  <a:ext uri="{FF2B5EF4-FFF2-40B4-BE49-F238E27FC236}">
                    <a16:creationId xmlns:a16="http://schemas.microsoft.com/office/drawing/2014/main" id="{9B2A895F-F582-C7C8-8020-CC99898F7D9C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3" name="Ellipse 822">
                <a:extLst>
                  <a:ext uri="{FF2B5EF4-FFF2-40B4-BE49-F238E27FC236}">
                    <a16:creationId xmlns:a16="http://schemas.microsoft.com/office/drawing/2014/main" id="{2C9C27C1-DDB9-5909-1442-7C5144CBC361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4" name="Ellipse 823">
                <a:extLst>
                  <a:ext uri="{FF2B5EF4-FFF2-40B4-BE49-F238E27FC236}">
                    <a16:creationId xmlns:a16="http://schemas.microsoft.com/office/drawing/2014/main" id="{1891D6C5-DA29-1D81-E206-DFDFB01DEEED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25" name="Ellipse 824">
                <a:extLst>
                  <a:ext uri="{FF2B5EF4-FFF2-40B4-BE49-F238E27FC236}">
                    <a16:creationId xmlns:a16="http://schemas.microsoft.com/office/drawing/2014/main" id="{6B26473D-AA10-AB83-0AF9-DE805A7DB0A5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827" name="Connecteur droit 826">
            <a:extLst>
              <a:ext uri="{FF2B5EF4-FFF2-40B4-BE49-F238E27FC236}">
                <a16:creationId xmlns:a16="http://schemas.microsoft.com/office/drawing/2014/main" id="{1314D636-568C-A4A0-65F4-37413D83CC0F}"/>
              </a:ext>
            </a:extLst>
          </p:cNvPr>
          <p:cNvCxnSpPr>
            <a:cxnSpLocks/>
            <a:stCxn id="467" idx="0"/>
            <a:endCxn id="24" idx="2"/>
          </p:cNvCxnSpPr>
          <p:nvPr/>
        </p:nvCxnSpPr>
        <p:spPr>
          <a:xfrm flipV="1">
            <a:off x="18397477" y="3793669"/>
            <a:ext cx="5110223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0" name="Connecteur droit 829">
            <a:extLst>
              <a:ext uri="{FF2B5EF4-FFF2-40B4-BE49-F238E27FC236}">
                <a16:creationId xmlns:a16="http://schemas.microsoft.com/office/drawing/2014/main" id="{FFCE3FDB-D92D-ACBC-DD62-8CB7EF5DBED9}"/>
              </a:ext>
            </a:extLst>
          </p:cNvPr>
          <p:cNvCxnSpPr>
            <a:cxnSpLocks/>
            <a:stCxn id="557" idx="0"/>
            <a:endCxn id="24" idx="2"/>
          </p:cNvCxnSpPr>
          <p:nvPr/>
        </p:nvCxnSpPr>
        <p:spPr>
          <a:xfrm flipV="1">
            <a:off x="20100885" y="3793669"/>
            <a:ext cx="3406815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3" name="Connecteur droit 832">
            <a:extLst>
              <a:ext uri="{FF2B5EF4-FFF2-40B4-BE49-F238E27FC236}">
                <a16:creationId xmlns:a16="http://schemas.microsoft.com/office/drawing/2014/main" id="{83ACF0AA-48CD-DD09-4919-B56BA47853CA}"/>
              </a:ext>
            </a:extLst>
          </p:cNvPr>
          <p:cNvCxnSpPr>
            <a:cxnSpLocks/>
            <a:stCxn id="602" idx="0"/>
            <a:endCxn id="24" idx="2"/>
          </p:cNvCxnSpPr>
          <p:nvPr/>
        </p:nvCxnSpPr>
        <p:spPr>
          <a:xfrm flipV="1">
            <a:off x="21804293" y="3793669"/>
            <a:ext cx="1703407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6" name="Connecteur droit 835">
            <a:extLst>
              <a:ext uri="{FF2B5EF4-FFF2-40B4-BE49-F238E27FC236}">
                <a16:creationId xmlns:a16="http://schemas.microsoft.com/office/drawing/2014/main" id="{8F7F499E-3054-1ED6-B8F3-7B6560290B63}"/>
              </a:ext>
            </a:extLst>
          </p:cNvPr>
          <p:cNvCxnSpPr>
            <a:cxnSpLocks/>
            <a:stCxn id="647" idx="0"/>
            <a:endCxn id="24" idx="2"/>
          </p:cNvCxnSpPr>
          <p:nvPr/>
        </p:nvCxnSpPr>
        <p:spPr>
          <a:xfrm flipH="1" flipV="1">
            <a:off x="23507700" y="3793669"/>
            <a:ext cx="1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39" name="Connecteur droit 838">
            <a:extLst>
              <a:ext uri="{FF2B5EF4-FFF2-40B4-BE49-F238E27FC236}">
                <a16:creationId xmlns:a16="http://schemas.microsoft.com/office/drawing/2014/main" id="{3721588F-FFE1-AF60-FE57-3B660BE39284}"/>
              </a:ext>
            </a:extLst>
          </p:cNvPr>
          <p:cNvCxnSpPr>
            <a:cxnSpLocks/>
            <a:stCxn id="692" idx="0"/>
            <a:endCxn id="24" idx="2"/>
          </p:cNvCxnSpPr>
          <p:nvPr/>
        </p:nvCxnSpPr>
        <p:spPr>
          <a:xfrm flipH="1" flipV="1">
            <a:off x="23507700" y="3793669"/>
            <a:ext cx="1703409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2" name="Connecteur droit 841">
            <a:extLst>
              <a:ext uri="{FF2B5EF4-FFF2-40B4-BE49-F238E27FC236}">
                <a16:creationId xmlns:a16="http://schemas.microsoft.com/office/drawing/2014/main" id="{C4987CE4-29A1-9050-D585-D421DD605062}"/>
              </a:ext>
            </a:extLst>
          </p:cNvPr>
          <p:cNvCxnSpPr>
            <a:cxnSpLocks/>
            <a:stCxn id="737" idx="0"/>
            <a:endCxn id="24" idx="2"/>
          </p:cNvCxnSpPr>
          <p:nvPr/>
        </p:nvCxnSpPr>
        <p:spPr>
          <a:xfrm flipH="1" flipV="1">
            <a:off x="23507700" y="3793669"/>
            <a:ext cx="3406817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5" name="Connecteur droit 844">
            <a:extLst>
              <a:ext uri="{FF2B5EF4-FFF2-40B4-BE49-F238E27FC236}">
                <a16:creationId xmlns:a16="http://schemas.microsoft.com/office/drawing/2014/main" id="{523C9CC8-0A91-CCD6-B616-B158E6B0FD5B}"/>
              </a:ext>
            </a:extLst>
          </p:cNvPr>
          <p:cNvCxnSpPr>
            <a:cxnSpLocks/>
            <a:stCxn id="782" idx="0"/>
            <a:endCxn id="24" idx="2"/>
          </p:cNvCxnSpPr>
          <p:nvPr/>
        </p:nvCxnSpPr>
        <p:spPr>
          <a:xfrm flipH="1" flipV="1">
            <a:off x="23507700" y="3793669"/>
            <a:ext cx="5110225" cy="5106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0" name="Connecteur droit 849">
            <a:extLst>
              <a:ext uri="{FF2B5EF4-FFF2-40B4-BE49-F238E27FC236}">
                <a16:creationId xmlns:a16="http://schemas.microsoft.com/office/drawing/2014/main" id="{BC5F8E0B-B7CC-C506-67B6-D0644B9F1433}"/>
              </a:ext>
            </a:extLst>
          </p:cNvPr>
          <p:cNvCxnSpPr>
            <a:cxnSpLocks/>
            <a:stCxn id="467" idx="2"/>
          </p:cNvCxnSpPr>
          <p:nvPr/>
        </p:nvCxnSpPr>
        <p:spPr>
          <a:xfrm flipH="1">
            <a:off x="17728802" y="5508300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3" name="Connecteur droit 852">
            <a:extLst>
              <a:ext uri="{FF2B5EF4-FFF2-40B4-BE49-F238E27FC236}">
                <a16:creationId xmlns:a16="http://schemas.microsoft.com/office/drawing/2014/main" id="{B394200C-A3B4-38CC-4447-0562798334C9}"/>
              </a:ext>
            </a:extLst>
          </p:cNvPr>
          <p:cNvCxnSpPr>
            <a:cxnSpLocks/>
            <a:stCxn id="467" idx="2"/>
          </p:cNvCxnSpPr>
          <p:nvPr/>
        </p:nvCxnSpPr>
        <p:spPr>
          <a:xfrm flipH="1">
            <a:off x="17927194" y="5508300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6" name="Connecteur droit 855">
            <a:extLst>
              <a:ext uri="{FF2B5EF4-FFF2-40B4-BE49-F238E27FC236}">
                <a16:creationId xmlns:a16="http://schemas.microsoft.com/office/drawing/2014/main" id="{514D7F9B-75DF-FA2C-9CF4-1FC012E9B044}"/>
              </a:ext>
            </a:extLst>
          </p:cNvPr>
          <p:cNvCxnSpPr>
            <a:cxnSpLocks/>
            <a:stCxn id="467" idx="2"/>
          </p:cNvCxnSpPr>
          <p:nvPr/>
        </p:nvCxnSpPr>
        <p:spPr>
          <a:xfrm>
            <a:off x="18397477" y="5508300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9" name="Connecteur droit 858">
            <a:extLst>
              <a:ext uri="{FF2B5EF4-FFF2-40B4-BE49-F238E27FC236}">
                <a16:creationId xmlns:a16="http://schemas.microsoft.com/office/drawing/2014/main" id="{C7B56DA8-6096-1129-A20F-65231288F657}"/>
              </a:ext>
            </a:extLst>
          </p:cNvPr>
          <p:cNvCxnSpPr>
            <a:cxnSpLocks/>
            <a:stCxn id="467" idx="2"/>
          </p:cNvCxnSpPr>
          <p:nvPr/>
        </p:nvCxnSpPr>
        <p:spPr>
          <a:xfrm flipH="1">
            <a:off x="18164175" y="5508300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2" name="Connecteur droit 861">
            <a:extLst>
              <a:ext uri="{FF2B5EF4-FFF2-40B4-BE49-F238E27FC236}">
                <a16:creationId xmlns:a16="http://schemas.microsoft.com/office/drawing/2014/main" id="{7B0B5565-0DDD-C2A3-5F9D-35AC28CACAE3}"/>
              </a:ext>
            </a:extLst>
          </p:cNvPr>
          <p:cNvCxnSpPr>
            <a:cxnSpLocks/>
            <a:stCxn id="467" idx="2"/>
          </p:cNvCxnSpPr>
          <p:nvPr/>
        </p:nvCxnSpPr>
        <p:spPr>
          <a:xfrm>
            <a:off x="18397477" y="5508300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3" name="Connecteur droit 862">
            <a:extLst>
              <a:ext uri="{FF2B5EF4-FFF2-40B4-BE49-F238E27FC236}">
                <a16:creationId xmlns:a16="http://schemas.microsoft.com/office/drawing/2014/main" id="{5F567E6F-6639-2056-0AFB-B3025053D569}"/>
              </a:ext>
            </a:extLst>
          </p:cNvPr>
          <p:cNvCxnSpPr>
            <a:cxnSpLocks/>
            <a:stCxn id="467" idx="2"/>
          </p:cNvCxnSpPr>
          <p:nvPr/>
        </p:nvCxnSpPr>
        <p:spPr>
          <a:xfrm>
            <a:off x="18397477" y="5508300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64" name="Connecteur droit 863">
            <a:extLst>
              <a:ext uri="{FF2B5EF4-FFF2-40B4-BE49-F238E27FC236}">
                <a16:creationId xmlns:a16="http://schemas.microsoft.com/office/drawing/2014/main" id="{8C904461-597E-29CC-022B-71F13AF5C408}"/>
              </a:ext>
            </a:extLst>
          </p:cNvPr>
          <p:cNvCxnSpPr>
            <a:cxnSpLocks/>
            <a:stCxn id="467" idx="2"/>
          </p:cNvCxnSpPr>
          <p:nvPr/>
        </p:nvCxnSpPr>
        <p:spPr>
          <a:xfrm>
            <a:off x="18397477" y="5508300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2" name="Connecteur droit 871">
            <a:extLst>
              <a:ext uri="{FF2B5EF4-FFF2-40B4-BE49-F238E27FC236}">
                <a16:creationId xmlns:a16="http://schemas.microsoft.com/office/drawing/2014/main" id="{A3F35AEB-11E4-A65D-E244-3896B294ED27}"/>
              </a:ext>
            </a:extLst>
          </p:cNvPr>
          <p:cNvCxnSpPr>
            <a:cxnSpLocks/>
          </p:cNvCxnSpPr>
          <p:nvPr/>
        </p:nvCxnSpPr>
        <p:spPr>
          <a:xfrm flipH="1">
            <a:off x="19452429" y="5507900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3" name="Connecteur droit 872">
            <a:extLst>
              <a:ext uri="{FF2B5EF4-FFF2-40B4-BE49-F238E27FC236}">
                <a16:creationId xmlns:a16="http://schemas.microsoft.com/office/drawing/2014/main" id="{C5BEEA0F-F242-F76F-C6E9-760DA82530AF}"/>
              </a:ext>
            </a:extLst>
          </p:cNvPr>
          <p:cNvCxnSpPr>
            <a:cxnSpLocks/>
          </p:cNvCxnSpPr>
          <p:nvPr/>
        </p:nvCxnSpPr>
        <p:spPr>
          <a:xfrm flipH="1">
            <a:off x="19650821" y="5507900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4" name="Connecteur droit 873">
            <a:extLst>
              <a:ext uri="{FF2B5EF4-FFF2-40B4-BE49-F238E27FC236}">
                <a16:creationId xmlns:a16="http://schemas.microsoft.com/office/drawing/2014/main" id="{B022BA4F-275F-6EFA-FEFA-C53328B44136}"/>
              </a:ext>
            </a:extLst>
          </p:cNvPr>
          <p:cNvCxnSpPr>
            <a:cxnSpLocks/>
          </p:cNvCxnSpPr>
          <p:nvPr/>
        </p:nvCxnSpPr>
        <p:spPr>
          <a:xfrm>
            <a:off x="20121104" y="5507900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5" name="Connecteur droit 874">
            <a:extLst>
              <a:ext uri="{FF2B5EF4-FFF2-40B4-BE49-F238E27FC236}">
                <a16:creationId xmlns:a16="http://schemas.microsoft.com/office/drawing/2014/main" id="{F253D4AF-CC94-0DDD-A785-F1BE9D1FABA1}"/>
              </a:ext>
            </a:extLst>
          </p:cNvPr>
          <p:cNvCxnSpPr>
            <a:cxnSpLocks/>
          </p:cNvCxnSpPr>
          <p:nvPr/>
        </p:nvCxnSpPr>
        <p:spPr>
          <a:xfrm flipH="1">
            <a:off x="19887802" y="5507900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6" name="Connecteur droit 875">
            <a:extLst>
              <a:ext uri="{FF2B5EF4-FFF2-40B4-BE49-F238E27FC236}">
                <a16:creationId xmlns:a16="http://schemas.microsoft.com/office/drawing/2014/main" id="{3632F9F5-1BF7-A9E4-EDB6-24ADEC840129}"/>
              </a:ext>
            </a:extLst>
          </p:cNvPr>
          <p:cNvCxnSpPr>
            <a:cxnSpLocks/>
          </p:cNvCxnSpPr>
          <p:nvPr/>
        </p:nvCxnSpPr>
        <p:spPr>
          <a:xfrm>
            <a:off x="20121104" y="5507900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7" name="Connecteur droit 876">
            <a:extLst>
              <a:ext uri="{FF2B5EF4-FFF2-40B4-BE49-F238E27FC236}">
                <a16:creationId xmlns:a16="http://schemas.microsoft.com/office/drawing/2014/main" id="{77CD18FE-F516-C0FE-A692-6D66D696FA07}"/>
              </a:ext>
            </a:extLst>
          </p:cNvPr>
          <p:cNvCxnSpPr>
            <a:cxnSpLocks/>
          </p:cNvCxnSpPr>
          <p:nvPr/>
        </p:nvCxnSpPr>
        <p:spPr>
          <a:xfrm>
            <a:off x="20121104" y="5507900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8" name="Connecteur droit 877">
            <a:extLst>
              <a:ext uri="{FF2B5EF4-FFF2-40B4-BE49-F238E27FC236}">
                <a16:creationId xmlns:a16="http://schemas.microsoft.com/office/drawing/2014/main" id="{4838BA8A-FE12-6394-70D9-B16E104EFFCA}"/>
              </a:ext>
            </a:extLst>
          </p:cNvPr>
          <p:cNvCxnSpPr>
            <a:cxnSpLocks/>
          </p:cNvCxnSpPr>
          <p:nvPr/>
        </p:nvCxnSpPr>
        <p:spPr>
          <a:xfrm>
            <a:off x="20121104" y="5507900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6" name="Connecteur droit 885">
            <a:extLst>
              <a:ext uri="{FF2B5EF4-FFF2-40B4-BE49-F238E27FC236}">
                <a16:creationId xmlns:a16="http://schemas.microsoft.com/office/drawing/2014/main" id="{23B2E23E-5469-7254-1954-35D57D79938C}"/>
              </a:ext>
            </a:extLst>
          </p:cNvPr>
          <p:cNvCxnSpPr>
            <a:cxnSpLocks/>
          </p:cNvCxnSpPr>
          <p:nvPr/>
        </p:nvCxnSpPr>
        <p:spPr>
          <a:xfrm flipH="1">
            <a:off x="21181459" y="5508035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7" name="Connecteur droit 886">
            <a:extLst>
              <a:ext uri="{FF2B5EF4-FFF2-40B4-BE49-F238E27FC236}">
                <a16:creationId xmlns:a16="http://schemas.microsoft.com/office/drawing/2014/main" id="{8EF0F032-6795-17A0-30F8-753242ACD4C6}"/>
              </a:ext>
            </a:extLst>
          </p:cNvPr>
          <p:cNvCxnSpPr>
            <a:cxnSpLocks/>
          </p:cNvCxnSpPr>
          <p:nvPr/>
        </p:nvCxnSpPr>
        <p:spPr>
          <a:xfrm flipH="1">
            <a:off x="21379851" y="5508035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8" name="Connecteur droit 887">
            <a:extLst>
              <a:ext uri="{FF2B5EF4-FFF2-40B4-BE49-F238E27FC236}">
                <a16:creationId xmlns:a16="http://schemas.microsoft.com/office/drawing/2014/main" id="{66687556-1291-2136-3792-BA333C42C032}"/>
              </a:ext>
            </a:extLst>
          </p:cNvPr>
          <p:cNvCxnSpPr>
            <a:cxnSpLocks/>
          </p:cNvCxnSpPr>
          <p:nvPr/>
        </p:nvCxnSpPr>
        <p:spPr>
          <a:xfrm>
            <a:off x="21850134" y="5508035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89" name="Connecteur droit 888">
            <a:extLst>
              <a:ext uri="{FF2B5EF4-FFF2-40B4-BE49-F238E27FC236}">
                <a16:creationId xmlns:a16="http://schemas.microsoft.com/office/drawing/2014/main" id="{6B674E92-97EC-ACBF-AD7A-4734EE2D2DF5}"/>
              </a:ext>
            </a:extLst>
          </p:cNvPr>
          <p:cNvCxnSpPr>
            <a:cxnSpLocks/>
          </p:cNvCxnSpPr>
          <p:nvPr/>
        </p:nvCxnSpPr>
        <p:spPr>
          <a:xfrm flipH="1">
            <a:off x="21616832" y="5508035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0" name="Connecteur droit 889">
            <a:extLst>
              <a:ext uri="{FF2B5EF4-FFF2-40B4-BE49-F238E27FC236}">
                <a16:creationId xmlns:a16="http://schemas.microsoft.com/office/drawing/2014/main" id="{544FD4F6-7FFE-AC14-302D-999987CD81D9}"/>
              </a:ext>
            </a:extLst>
          </p:cNvPr>
          <p:cNvCxnSpPr>
            <a:cxnSpLocks/>
          </p:cNvCxnSpPr>
          <p:nvPr/>
        </p:nvCxnSpPr>
        <p:spPr>
          <a:xfrm>
            <a:off x="21850134" y="5508035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1" name="Connecteur droit 890">
            <a:extLst>
              <a:ext uri="{FF2B5EF4-FFF2-40B4-BE49-F238E27FC236}">
                <a16:creationId xmlns:a16="http://schemas.microsoft.com/office/drawing/2014/main" id="{FEF16F6A-AAB6-8E66-07C1-9CAB3116F4E9}"/>
              </a:ext>
            </a:extLst>
          </p:cNvPr>
          <p:cNvCxnSpPr>
            <a:cxnSpLocks/>
          </p:cNvCxnSpPr>
          <p:nvPr/>
        </p:nvCxnSpPr>
        <p:spPr>
          <a:xfrm>
            <a:off x="21850134" y="5508035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2" name="Connecteur droit 891">
            <a:extLst>
              <a:ext uri="{FF2B5EF4-FFF2-40B4-BE49-F238E27FC236}">
                <a16:creationId xmlns:a16="http://schemas.microsoft.com/office/drawing/2014/main" id="{C247A6DD-8DD7-4FA0-9263-867F3F95E220}"/>
              </a:ext>
            </a:extLst>
          </p:cNvPr>
          <p:cNvCxnSpPr>
            <a:cxnSpLocks/>
          </p:cNvCxnSpPr>
          <p:nvPr/>
        </p:nvCxnSpPr>
        <p:spPr>
          <a:xfrm>
            <a:off x="21850134" y="5508035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3" name="Connecteur droit 892">
            <a:extLst>
              <a:ext uri="{FF2B5EF4-FFF2-40B4-BE49-F238E27FC236}">
                <a16:creationId xmlns:a16="http://schemas.microsoft.com/office/drawing/2014/main" id="{21F238D1-6B46-6CAB-2DA0-BB7C3B58FB99}"/>
              </a:ext>
            </a:extLst>
          </p:cNvPr>
          <p:cNvCxnSpPr>
            <a:cxnSpLocks/>
          </p:cNvCxnSpPr>
          <p:nvPr/>
        </p:nvCxnSpPr>
        <p:spPr>
          <a:xfrm flipH="1">
            <a:off x="22824080" y="5501737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4" name="Connecteur droit 893">
            <a:extLst>
              <a:ext uri="{FF2B5EF4-FFF2-40B4-BE49-F238E27FC236}">
                <a16:creationId xmlns:a16="http://schemas.microsoft.com/office/drawing/2014/main" id="{4FD3F141-D861-5974-C70B-32D0E0BE7482}"/>
              </a:ext>
            </a:extLst>
          </p:cNvPr>
          <p:cNvCxnSpPr>
            <a:cxnSpLocks/>
          </p:cNvCxnSpPr>
          <p:nvPr/>
        </p:nvCxnSpPr>
        <p:spPr>
          <a:xfrm flipH="1">
            <a:off x="23022472" y="5501737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5" name="Connecteur droit 894">
            <a:extLst>
              <a:ext uri="{FF2B5EF4-FFF2-40B4-BE49-F238E27FC236}">
                <a16:creationId xmlns:a16="http://schemas.microsoft.com/office/drawing/2014/main" id="{49C40BC0-72A2-F171-5D8F-C158584C66A5}"/>
              </a:ext>
            </a:extLst>
          </p:cNvPr>
          <p:cNvCxnSpPr>
            <a:cxnSpLocks/>
          </p:cNvCxnSpPr>
          <p:nvPr/>
        </p:nvCxnSpPr>
        <p:spPr>
          <a:xfrm>
            <a:off x="23492755" y="5501737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6" name="Connecteur droit 895">
            <a:extLst>
              <a:ext uri="{FF2B5EF4-FFF2-40B4-BE49-F238E27FC236}">
                <a16:creationId xmlns:a16="http://schemas.microsoft.com/office/drawing/2014/main" id="{4C2F6AB7-7995-7660-A09D-93423FF66BAB}"/>
              </a:ext>
            </a:extLst>
          </p:cNvPr>
          <p:cNvCxnSpPr>
            <a:cxnSpLocks/>
          </p:cNvCxnSpPr>
          <p:nvPr/>
        </p:nvCxnSpPr>
        <p:spPr>
          <a:xfrm flipH="1">
            <a:off x="23259453" y="5501737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7" name="Connecteur droit 896">
            <a:extLst>
              <a:ext uri="{FF2B5EF4-FFF2-40B4-BE49-F238E27FC236}">
                <a16:creationId xmlns:a16="http://schemas.microsoft.com/office/drawing/2014/main" id="{2606820D-0D80-CB1D-520D-9219EB773DEA}"/>
              </a:ext>
            </a:extLst>
          </p:cNvPr>
          <p:cNvCxnSpPr>
            <a:cxnSpLocks/>
          </p:cNvCxnSpPr>
          <p:nvPr/>
        </p:nvCxnSpPr>
        <p:spPr>
          <a:xfrm>
            <a:off x="23492755" y="5501737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8" name="Connecteur droit 897">
            <a:extLst>
              <a:ext uri="{FF2B5EF4-FFF2-40B4-BE49-F238E27FC236}">
                <a16:creationId xmlns:a16="http://schemas.microsoft.com/office/drawing/2014/main" id="{5709C4A7-DDA3-CB2E-3086-61D810FF2710}"/>
              </a:ext>
            </a:extLst>
          </p:cNvPr>
          <p:cNvCxnSpPr>
            <a:cxnSpLocks/>
          </p:cNvCxnSpPr>
          <p:nvPr/>
        </p:nvCxnSpPr>
        <p:spPr>
          <a:xfrm>
            <a:off x="23492755" y="5501737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9" name="Connecteur droit 898">
            <a:extLst>
              <a:ext uri="{FF2B5EF4-FFF2-40B4-BE49-F238E27FC236}">
                <a16:creationId xmlns:a16="http://schemas.microsoft.com/office/drawing/2014/main" id="{B3A01DA6-BF05-5B86-C85E-7BCBD6D391E0}"/>
              </a:ext>
            </a:extLst>
          </p:cNvPr>
          <p:cNvCxnSpPr>
            <a:cxnSpLocks/>
          </p:cNvCxnSpPr>
          <p:nvPr/>
        </p:nvCxnSpPr>
        <p:spPr>
          <a:xfrm>
            <a:off x="23492755" y="5501737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0" name="Connecteur droit 899">
            <a:extLst>
              <a:ext uri="{FF2B5EF4-FFF2-40B4-BE49-F238E27FC236}">
                <a16:creationId xmlns:a16="http://schemas.microsoft.com/office/drawing/2014/main" id="{6A278694-2403-4A2A-2BC1-4C4B1E47B891}"/>
              </a:ext>
            </a:extLst>
          </p:cNvPr>
          <p:cNvCxnSpPr>
            <a:cxnSpLocks/>
          </p:cNvCxnSpPr>
          <p:nvPr/>
        </p:nvCxnSpPr>
        <p:spPr>
          <a:xfrm flipH="1">
            <a:off x="24530602" y="5514302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1" name="Connecteur droit 900">
            <a:extLst>
              <a:ext uri="{FF2B5EF4-FFF2-40B4-BE49-F238E27FC236}">
                <a16:creationId xmlns:a16="http://schemas.microsoft.com/office/drawing/2014/main" id="{CA8BA148-E5A1-7759-419C-45ED87F673C0}"/>
              </a:ext>
            </a:extLst>
          </p:cNvPr>
          <p:cNvCxnSpPr>
            <a:cxnSpLocks/>
          </p:cNvCxnSpPr>
          <p:nvPr/>
        </p:nvCxnSpPr>
        <p:spPr>
          <a:xfrm flipH="1">
            <a:off x="24728994" y="5514302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2" name="Connecteur droit 901">
            <a:extLst>
              <a:ext uri="{FF2B5EF4-FFF2-40B4-BE49-F238E27FC236}">
                <a16:creationId xmlns:a16="http://schemas.microsoft.com/office/drawing/2014/main" id="{EBC20693-2480-DD62-BF0C-3E5490C06500}"/>
              </a:ext>
            </a:extLst>
          </p:cNvPr>
          <p:cNvCxnSpPr>
            <a:cxnSpLocks/>
          </p:cNvCxnSpPr>
          <p:nvPr/>
        </p:nvCxnSpPr>
        <p:spPr>
          <a:xfrm>
            <a:off x="25199277" y="5514302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3" name="Connecteur droit 902">
            <a:extLst>
              <a:ext uri="{FF2B5EF4-FFF2-40B4-BE49-F238E27FC236}">
                <a16:creationId xmlns:a16="http://schemas.microsoft.com/office/drawing/2014/main" id="{BEEA3231-DCA3-94E5-7A0C-52782098F34D}"/>
              </a:ext>
            </a:extLst>
          </p:cNvPr>
          <p:cNvCxnSpPr>
            <a:cxnSpLocks/>
          </p:cNvCxnSpPr>
          <p:nvPr/>
        </p:nvCxnSpPr>
        <p:spPr>
          <a:xfrm flipH="1">
            <a:off x="24965975" y="5514302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4" name="Connecteur droit 903">
            <a:extLst>
              <a:ext uri="{FF2B5EF4-FFF2-40B4-BE49-F238E27FC236}">
                <a16:creationId xmlns:a16="http://schemas.microsoft.com/office/drawing/2014/main" id="{DAC1203A-491D-0B52-3F4E-B4D8CAD8EF44}"/>
              </a:ext>
            </a:extLst>
          </p:cNvPr>
          <p:cNvCxnSpPr>
            <a:cxnSpLocks/>
          </p:cNvCxnSpPr>
          <p:nvPr/>
        </p:nvCxnSpPr>
        <p:spPr>
          <a:xfrm>
            <a:off x="25199277" y="5514302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5" name="Connecteur droit 904">
            <a:extLst>
              <a:ext uri="{FF2B5EF4-FFF2-40B4-BE49-F238E27FC236}">
                <a16:creationId xmlns:a16="http://schemas.microsoft.com/office/drawing/2014/main" id="{4CF265FC-53B4-B976-3A88-BD892333E76A}"/>
              </a:ext>
            </a:extLst>
          </p:cNvPr>
          <p:cNvCxnSpPr>
            <a:cxnSpLocks/>
          </p:cNvCxnSpPr>
          <p:nvPr/>
        </p:nvCxnSpPr>
        <p:spPr>
          <a:xfrm>
            <a:off x="25199277" y="5514302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6" name="Connecteur droit 905">
            <a:extLst>
              <a:ext uri="{FF2B5EF4-FFF2-40B4-BE49-F238E27FC236}">
                <a16:creationId xmlns:a16="http://schemas.microsoft.com/office/drawing/2014/main" id="{FD92D444-9470-D563-5DFF-8E15517BC31E}"/>
              </a:ext>
            </a:extLst>
          </p:cNvPr>
          <p:cNvCxnSpPr>
            <a:cxnSpLocks/>
          </p:cNvCxnSpPr>
          <p:nvPr/>
        </p:nvCxnSpPr>
        <p:spPr>
          <a:xfrm>
            <a:off x="25199277" y="5514302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7" name="Connecteur droit 906">
            <a:extLst>
              <a:ext uri="{FF2B5EF4-FFF2-40B4-BE49-F238E27FC236}">
                <a16:creationId xmlns:a16="http://schemas.microsoft.com/office/drawing/2014/main" id="{7DA0AE21-96D6-66B6-A183-A483547AEA29}"/>
              </a:ext>
            </a:extLst>
          </p:cNvPr>
          <p:cNvCxnSpPr>
            <a:cxnSpLocks/>
          </p:cNvCxnSpPr>
          <p:nvPr/>
        </p:nvCxnSpPr>
        <p:spPr>
          <a:xfrm flipH="1">
            <a:off x="26217332" y="5508538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8" name="Connecteur droit 907">
            <a:extLst>
              <a:ext uri="{FF2B5EF4-FFF2-40B4-BE49-F238E27FC236}">
                <a16:creationId xmlns:a16="http://schemas.microsoft.com/office/drawing/2014/main" id="{C7F8907C-F79C-DF22-030D-262531396F07}"/>
              </a:ext>
            </a:extLst>
          </p:cNvPr>
          <p:cNvCxnSpPr>
            <a:cxnSpLocks/>
          </p:cNvCxnSpPr>
          <p:nvPr/>
        </p:nvCxnSpPr>
        <p:spPr>
          <a:xfrm flipH="1">
            <a:off x="26415724" y="5508538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9" name="Connecteur droit 908">
            <a:extLst>
              <a:ext uri="{FF2B5EF4-FFF2-40B4-BE49-F238E27FC236}">
                <a16:creationId xmlns:a16="http://schemas.microsoft.com/office/drawing/2014/main" id="{1E18C991-72F6-28EC-DEBB-97212EA1BADE}"/>
              </a:ext>
            </a:extLst>
          </p:cNvPr>
          <p:cNvCxnSpPr>
            <a:cxnSpLocks/>
          </p:cNvCxnSpPr>
          <p:nvPr/>
        </p:nvCxnSpPr>
        <p:spPr>
          <a:xfrm>
            <a:off x="26886007" y="5508538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0" name="Connecteur droit 909">
            <a:extLst>
              <a:ext uri="{FF2B5EF4-FFF2-40B4-BE49-F238E27FC236}">
                <a16:creationId xmlns:a16="http://schemas.microsoft.com/office/drawing/2014/main" id="{DADA6767-E62A-D092-55FA-D004A67430DA}"/>
              </a:ext>
            </a:extLst>
          </p:cNvPr>
          <p:cNvCxnSpPr>
            <a:cxnSpLocks/>
          </p:cNvCxnSpPr>
          <p:nvPr/>
        </p:nvCxnSpPr>
        <p:spPr>
          <a:xfrm flipH="1">
            <a:off x="26652705" y="5508538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1" name="Connecteur droit 910">
            <a:extLst>
              <a:ext uri="{FF2B5EF4-FFF2-40B4-BE49-F238E27FC236}">
                <a16:creationId xmlns:a16="http://schemas.microsoft.com/office/drawing/2014/main" id="{8F8B13F1-1640-9B65-353F-E2E2618A3709}"/>
              </a:ext>
            </a:extLst>
          </p:cNvPr>
          <p:cNvCxnSpPr>
            <a:cxnSpLocks/>
          </p:cNvCxnSpPr>
          <p:nvPr/>
        </p:nvCxnSpPr>
        <p:spPr>
          <a:xfrm>
            <a:off x="26886007" y="5508538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2" name="Connecteur droit 911">
            <a:extLst>
              <a:ext uri="{FF2B5EF4-FFF2-40B4-BE49-F238E27FC236}">
                <a16:creationId xmlns:a16="http://schemas.microsoft.com/office/drawing/2014/main" id="{61CA2E2B-E26E-45EF-85EE-5D5FED2EF887}"/>
              </a:ext>
            </a:extLst>
          </p:cNvPr>
          <p:cNvCxnSpPr>
            <a:cxnSpLocks/>
          </p:cNvCxnSpPr>
          <p:nvPr/>
        </p:nvCxnSpPr>
        <p:spPr>
          <a:xfrm>
            <a:off x="26886007" y="5508538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3" name="Connecteur droit 912">
            <a:extLst>
              <a:ext uri="{FF2B5EF4-FFF2-40B4-BE49-F238E27FC236}">
                <a16:creationId xmlns:a16="http://schemas.microsoft.com/office/drawing/2014/main" id="{EFF11C16-1D84-E688-9599-856CF125FF41}"/>
              </a:ext>
            </a:extLst>
          </p:cNvPr>
          <p:cNvCxnSpPr>
            <a:cxnSpLocks/>
          </p:cNvCxnSpPr>
          <p:nvPr/>
        </p:nvCxnSpPr>
        <p:spPr>
          <a:xfrm>
            <a:off x="26886007" y="5508538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4" name="Connecteur droit 913">
            <a:extLst>
              <a:ext uri="{FF2B5EF4-FFF2-40B4-BE49-F238E27FC236}">
                <a16:creationId xmlns:a16="http://schemas.microsoft.com/office/drawing/2014/main" id="{DD1DEAB5-0F00-4115-65B9-7AA6F0888875}"/>
              </a:ext>
            </a:extLst>
          </p:cNvPr>
          <p:cNvCxnSpPr>
            <a:cxnSpLocks/>
          </p:cNvCxnSpPr>
          <p:nvPr/>
        </p:nvCxnSpPr>
        <p:spPr>
          <a:xfrm flipH="1">
            <a:off x="27966154" y="5508249"/>
            <a:ext cx="668675" cy="38527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5" name="Connecteur droit 914">
            <a:extLst>
              <a:ext uri="{FF2B5EF4-FFF2-40B4-BE49-F238E27FC236}">
                <a16:creationId xmlns:a16="http://schemas.microsoft.com/office/drawing/2014/main" id="{D872CB0E-6B0A-3C50-247C-A133F3E2E15E}"/>
              </a:ext>
            </a:extLst>
          </p:cNvPr>
          <p:cNvCxnSpPr>
            <a:cxnSpLocks/>
          </p:cNvCxnSpPr>
          <p:nvPr/>
        </p:nvCxnSpPr>
        <p:spPr>
          <a:xfrm flipH="1">
            <a:off x="28164546" y="5508249"/>
            <a:ext cx="470283" cy="38713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6" name="Connecteur droit 915">
            <a:extLst>
              <a:ext uri="{FF2B5EF4-FFF2-40B4-BE49-F238E27FC236}">
                <a16:creationId xmlns:a16="http://schemas.microsoft.com/office/drawing/2014/main" id="{85F4BA4E-0688-CFE6-A022-BD798AA0ACF2}"/>
              </a:ext>
            </a:extLst>
          </p:cNvPr>
          <p:cNvCxnSpPr>
            <a:cxnSpLocks/>
          </p:cNvCxnSpPr>
          <p:nvPr/>
        </p:nvCxnSpPr>
        <p:spPr>
          <a:xfrm>
            <a:off x="28634829" y="5508249"/>
            <a:ext cx="0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7" name="Connecteur droit 916">
            <a:extLst>
              <a:ext uri="{FF2B5EF4-FFF2-40B4-BE49-F238E27FC236}">
                <a16:creationId xmlns:a16="http://schemas.microsoft.com/office/drawing/2014/main" id="{CB9FF15A-5115-012E-9D03-3A2F27829C8F}"/>
              </a:ext>
            </a:extLst>
          </p:cNvPr>
          <p:cNvCxnSpPr>
            <a:cxnSpLocks/>
          </p:cNvCxnSpPr>
          <p:nvPr/>
        </p:nvCxnSpPr>
        <p:spPr>
          <a:xfrm flipH="1">
            <a:off x="28401527" y="5508249"/>
            <a:ext cx="233302" cy="38179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8" name="Connecteur droit 917">
            <a:extLst>
              <a:ext uri="{FF2B5EF4-FFF2-40B4-BE49-F238E27FC236}">
                <a16:creationId xmlns:a16="http://schemas.microsoft.com/office/drawing/2014/main" id="{7B9ABC87-FFF3-2958-EF6C-2E09E259EABA}"/>
              </a:ext>
            </a:extLst>
          </p:cNvPr>
          <p:cNvCxnSpPr>
            <a:cxnSpLocks/>
          </p:cNvCxnSpPr>
          <p:nvPr/>
        </p:nvCxnSpPr>
        <p:spPr>
          <a:xfrm>
            <a:off x="28634829" y="5508249"/>
            <a:ext cx="409636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9" name="Connecteur droit 918">
            <a:extLst>
              <a:ext uri="{FF2B5EF4-FFF2-40B4-BE49-F238E27FC236}">
                <a16:creationId xmlns:a16="http://schemas.microsoft.com/office/drawing/2014/main" id="{0DA21E6E-CFE4-189F-11E7-795C65E873D1}"/>
              </a:ext>
            </a:extLst>
          </p:cNvPr>
          <p:cNvCxnSpPr>
            <a:cxnSpLocks/>
          </p:cNvCxnSpPr>
          <p:nvPr/>
        </p:nvCxnSpPr>
        <p:spPr>
          <a:xfrm>
            <a:off x="28634829" y="5508249"/>
            <a:ext cx="188674" cy="373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20" name="Connecteur droit 919">
            <a:extLst>
              <a:ext uri="{FF2B5EF4-FFF2-40B4-BE49-F238E27FC236}">
                <a16:creationId xmlns:a16="http://schemas.microsoft.com/office/drawing/2014/main" id="{4ED185A3-E701-795C-F75B-6CFA23956F4F}"/>
              </a:ext>
            </a:extLst>
          </p:cNvPr>
          <p:cNvCxnSpPr>
            <a:cxnSpLocks/>
          </p:cNvCxnSpPr>
          <p:nvPr/>
        </p:nvCxnSpPr>
        <p:spPr>
          <a:xfrm>
            <a:off x="28634829" y="5508249"/>
            <a:ext cx="600136" cy="35588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21" name="Rectangle 920">
            <a:extLst>
              <a:ext uri="{FF2B5EF4-FFF2-40B4-BE49-F238E27FC236}">
                <a16:creationId xmlns:a16="http://schemas.microsoft.com/office/drawing/2014/main" id="{4A908B87-7212-5EA0-93D6-91C2F5F461C4}"/>
              </a:ext>
            </a:extLst>
          </p:cNvPr>
          <p:cNvSpPr/>
          <p:nvPr/>
        </p:nvSpPr>
        <p:spPr>
          <a:xfrm>
            <a:off x="19650821" y="6129657"/>
            <a:ext cx="909883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Jusqu'aux feuilles au bout d’un certain nombre de coups joué</a:t>
            </a: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DEA36C53-C724-5D92-EF51-B50C06F93CFA}"/>
              </a:ext>
            </a:extLst>
          </p:cNvPr>
          <p:cNvSpPr/>
          <p:nvPr/>
        </p:nvSpPr>
        <p:spPr>
          <a:xfrm>
            <a:off x="2367458" y="1754800"/>
            <a:ext cx="8964313" cy="42675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Vérifier les pions en surface 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Compter nos alignements mais aussi ceux adverses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Horizontale / verticale / diagonale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Compte les victoires ou défaites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Adaptant à la puissance n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DE19ADBA-E4B4-D7D1-CD33-571F78BED62C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37" name="Triangle isocèle 3">
              <a:extLst>
                <a:ext uri="{FF2B5EF4-FFF2-40B4-BE49-F238E27FC236}">
                  <a16:creationId xmlns:a16="http://schemas.microsoft.com/office/drawing/2014/main" id="{5FE65794-618E-A78C-3413-0B3CBF18B46B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8996A4D-7D43-5D45-369E-DE422358D177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24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165D9F66-C424-8C05-CAD6-F168E06C2948}"/>
              </a:ext>
            </a:extLst>
          </p:cNvPr>
          <p:cNvGrpSpPr/>
          <p:nvPr/>
        </p:nvGrpSpPr>
        <p:grpSpPr>
          <a:xfrm>
            <a:off x="2517795" y="7075708"/>
            <a:ext cx="4860346" cy="4077171"/>
            <a:chOff x="4386263" y="2681814"/>
            <a:chExt cx="1781424" cy="14943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042526-02A1-1F7B-0EC1-FC53F9FC1E36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11ADBE78-0B1F-68DB-F22C-466D5D2B4939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979612D3-8971-7D07-75FC-9329EC8A3F9F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BF08B43F-3C90-0483-36FB-7A1514D0063A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FA25287A-ACF6-5272-CF99-6DE2DDB1319B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0A5CD2FC-BC4D-1FCD-A97F-BF8F0C8D54A3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F2EF102F-4840-4FE0-D97C-737F18E43400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EBE280EC-DB58-52D9-9083-173F50622C9F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78E33881-A2D5-BDC4-0B86-41542F28D327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1CCCAE70-42A4-3D0D-8A49-CEA9CCF5D717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1C22FD8F-04C8-2653-2CCE-183ED887EC55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99C4DD71-3BE7-71E5-CF85-E51EBFA3E413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1B4DBB3B-BE8D-0602-9DA6-A34E4857E2E3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65CDAB7D-31EF-30F5-C3FE-E2CCBB9ECA1B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65261377-93C3-C008-DEA5-E60C49C37FC8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EA069B37-4B1C-5D81-7343-29DE2FFFCD19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A5A5B013-2E50-2D72-2C97-30D9BC3BDF4F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DD1A115E-225F-92FE-1B76-59C8ED40963A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21E86D8D-05B2-0AE9-69B0-54697F2F943A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C82B26E1-1D15-450F-D5CF-61184E2A436C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E50E7DA1-6546-AA58-502E-6C5E8EBAE3D9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4F81B586-6740-11AA-A9CB-7304A3F4CA33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A51718B5-E39B-FFEE-CA41-127282A84E0A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7DDE60F0-2730-A9A1-E73F-CC43395B599E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F8D26F5E-9A7E-E663-EBAF-906BC53D722C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2" name="Ellipse 921">
                <a:extLst>
                  <a:ext uri="{FF2B5EF4-FFF2-40B4-BE49-F238E27FC236}">
                    <a16:creationId xmlns:a16="http://schemas.microsoft.com/office/drawing/2014/main" id="{E45CD006-D036-6EEE-7C37-CBA6B32C4DAF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3" name="Ellipse 922">
                <a:extLst>
                  <a:ext uri="{FF2B5EF4-FFF2-40B4-BE49-F238E27FC236}">
                    <a16:creationId xmlns:a16="http://schemas.microsoft.com/office/drawing/2014/main" id="{BFDB4351-058E-1CD7-46DB-53C68A99783F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4" name="Ellipse 923">
                <a:extLst>
                  <a:ext uri="{FF2B5EF4-FFF2-40B4-BE49-F238E27FC236}">
                    <a16:creationId xmlns:a16="http://schemas.microsoft.com/office/drawing/2014/main" id="{7D382D18-5215-1752-64FD-10796FF574DE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5" name="Ellipse 924">
                <a:extLst>
                  <a:ext uri="{FF2B5EF4-FFF2-40B4-BE49-F238E27FC236}">
                    <a16:creationId xmlns:a16="http://schemas.microsoft.com/office/drawing/2014/main" id="{15E4ECAE-0271-D0B3-CBF2-0DED3D14F15D}"/>
                  </a:ext>
                </a:extLst>
              </p:cNvPr>
              <p:cNvSpPr/>
              <p:nvPr/>
            </p:nvSpPr>
            <p:spPr>
              <a:xfrm>
                <a:off x="4911100" y="351496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6" name="Ellipse 925">
                <a:extLst>
                  <a:ext uri="{FF2B5EF4-FFF2-40B4-BE49-F238E27FC236}">
                    <a16:creationId xmlns:a16="http://schemas.microsoft.com/office/drawing/2014/main" id="{A47AD207-88BB-AC8E-766F-C8CC61236905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7" name="Ellipse 926">
                <a:extLst>
                  <a:ext uri="{FF2B5EF4-FFF2-40B4-BE49-F238E27FC236}">
                    <a16:creationId xmlns:a16="http://schemas.microsoft.com/office/drawing/2014/main" id="{7F77DD39-3E97-425D-80EF-082D2A67D568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8" name="Ellipse 927">
                <a:extLst>
                  <a:ext uri="{FF2B5EF4-FFF2-40B4-BE49-F238E27FC236}">
                    <a16:creationId xmlns:a16="http://schemas.microsoft.com/office/drawing/2014/main" id="{ABADB66E-770D-69B0-F88A-A2C9B3BF4C05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9" name="Ellipse 928">
                <a:extLst>
                  <a:ext uri="{FF2B5EF4-FFF2-40B4-BE49-F238E27FC236}">
                    <a16:creationId xmlns:a16="http://schemas.microsoft.com/office/drawing/2014/main" id="{7E0F7A9D-F5DA-CB26-10B4-B063BBF1AC8E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0" name="Ellipse 929">
                <a:extLst>
                  <a:ext uri="{FF2B5EF4-FFF2-40B4-BE49-F238E27FC236}">
                    <a16:creationId xmlns:a16="http://schemas.microsoft.com/office/drawing/2014/main" id="{4A020591-9893-432B-C5B6-69D83F220FEC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2012452B-846A-3CE7-AC3F-8B0A7F62F83F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AC1CE68F-B4D4-4177-283C-E9B0DCA0D456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80614E58-99B8-38BB-C0EC-94D5F8CFC77B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4" name="Ellipse 933">
                <a:extLst>
                  <a:ext uri="{FF2B5EF4-FFF2-40B4-BE49-F238E27FC236}">
                    <a16:creationId xmlns:a16="http://schemas.microsoft.com/office/drawing/2014/main" id="{180DE7AF-EBA1-A26E-E446-9AF56E58B181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5" name="Ellipse 934">
                <a:extLst>
                  <a:ext uri="{FF2B5EF4-FFF2-40B4-BE49-F238E27FC236}">
                    <a16:creationId xmlns:a16="http://schemas.microsoft.com/office/drawing/2014/main" id="{04405757-06E0-8A09-180A-5E3D2242B68E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6" name="Ellipse 935">
                <a:extLst>
                  <a:ext uri="{FF2B5EF4-FFF2-40B4-BE49-F238E27FC236}">
                    <a16:creationId xmlns:a16="http://schemas.microsoft.com/office/drawing/2014/main" id="{B58816AD-3321-490E-E1A2-58A764B15185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7" name="Ellipse 936">
                <a:extLst>
                  <a:ext uri="{FF2B5EF4-FFF2-40B4-BE49-F238E27FC236}">
                    <a16:creationId xmlns:a16="http://schemas.microsoft.com/office/drawing/2014/main" id="{B5E70263-1CF6-A5FB-4D2C-28465D93568F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Ellipse 937">
                <a:extLst>
                  <a:ext uri="{FF2B5EF4-FFF2-40B4-BE49-F238E27FC236}">
                    <a16:creationId xmlns:a16="http://schemas.microsoft.com/office/drawing/2014/main" id="{887B645F-DD36-3650-891E-E404A0245746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1" name="Ellipse 460">
                <a:extLst>
                  <a:ext uri="{FF2B5EF4-FFF2-40B4-BE49-F238E27FC236}">
                    <a16:creationId xmlns:a16="http://schemas.microsoft.com/office/drawing/2014/main" id="{2EBF8C8A-5A8E-46F0-794F-18C866E5D459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2" name="Ellipse 461">
                <a:extLst>
                  <a:ext uri="{FF2B5EF4-FFF2-40B4-BE49-F238E27FC236}">
                    <a16:creationId xmlns:a16="http://schemas.microsoft.com/office/drawing/2014/main" id="{EE64BE4C-BC78-B7BF-0C64-0CC436D5D21B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463" name="Connecteur droit 462">
            <a:extLst>
              <a:ext uri="{FF2B5EF4-FFF2-40B4-BE49-F238E27FC236}">
                <a16:creationId xmlns:a16="http://schemas.microsoft.com/office/drawing/2014/main" id="{244D173F-BB3C-5F7D-6F5B-7B01235E8D1D}"/>
              </a:ext>
            </a:extLst>
          </p:cNvPr>
          <p:cNvCxnSpPr>
            <a:cxnSpLocks/>
          </p:cNvCxnSpPr>
          <p:nvPr/>
        </p:nvCxnSpPr>
        <p:spPr>
          <a:xfrm>
            <a:off x="3690668" y="9428333"/>
            <a:ext cx="1953999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4" name="Connecteur droit 463">
            <a:extLst>
              <a:ext uri="{FF2B5EF4-FFF2-40B4-BE49-F238E27FC236}">
                <a16:creationId xmlns:a16="http://schemas.microsoft.com/office/drawing/2014/main" id="{F2561C3C-CF27-086C-0BE3-7795E169D63F}"/>
              </a:ext>
            </a:extLst>
          </p:cNvPr>
          <p:cNvCxnSpPr>
            <a:cxnSpLocks/>
          </p:cNvCxnSpPr>
          <p:nvPr/>
        </p:nvCxnSpPr>
        <p:spPr>
          <a:xfrm>
            <a:off x="2944945" y="8771108"/>
            <a:ext cx="745723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5" name="Connecteur droit 464">
            <a:extLst>
              <a:ext uri="{FF2B5EF4-FFF2-40B4-BE49-F238E27FC236}">
                <a16:creationId xmlns:a16="http://schemas.microsoft.com/office/drawing/2014/main" id="{D1867D92-1BAA-5DCA-9308-3CC28D331F88}"/>
              </a:ext>
            </a:extLst>
          </p:cNvPr>
          <p:cNvCxnSpPr>
            <a:cxnSpLocks/>
          </p:cNvCxnSpPr>
          <p:nvPr/>
        </p:nvCxnSpPr>
        <p:spPr>
          <a:xfrm>
            <a:off x="6862493" y="9428333"/>
            <a:ext cx="85347" cy="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1" name="Connecteur droit 510">
            <a:extLst>
              <a:ext uri="{FF2B5EF4-FFF2-40B4-BE49-F238E27FC236}">
                <a16:creationId xmlns:a16="http://schemas.microsoft.com/office/drawing/2014/main" id="{B03874B0-73A5-1F95-E248-CDF7AF4E1E25}"/>
              </a:ext>
            </a:extLst>
          </p:cNvPr>
          <p:cNvCxnSpPr>
            <a:cxnSpLocks/>
          </p:cNvCxnSpPr>
          <p:nvPr/>
        </p:nvCxnSpPr>
        <p:spPr>
          <a:xfrm>
            <a:off x="6197648" y="8803888"/>
            <a:ext cx="750192" cy="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134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613905" y="700115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9401628" y="7785980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Theads</a:t>
              </a:r>
              <a:endParaRPr lang="fr-F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4428720" y="971017"/>
            <a:ext cx="333456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Fonction d’évaluation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3E749D-40DB-EA6C-A23B-D817969F81D7}"/>
              </a:ext>
            </a:extLst>
          </p:cNvPr>
          <p:cNvGrpSpPr/>
          <p:nvPr/>
        </p:nvGrpSpPr>
        <p:grpSpPr>
          <a:xfrm>
            <a:off x="3665827" y="1886000"/>
            <a:ext cx="4860346" cy="4077171"/>
            <a:chOff x="4386263" y="2681814"/>
            <a:chExt cx="1781424" cy="14943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16F25C-AA64-FA52-7CCD-4D0C2922DD58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3DD0C42-EEFB-2A99-6898-B0C7E426BF0D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2C9442D-425F-D793-C4E4-CB5E24599E90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BBDD247B-3708-E375-08DD-A0C247589D9E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AD1ACA6-2B90-44CB-0226-E52D99AEEEBF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A3329749-4AB1-6456-E6FC-0099AA2DBF97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32EB305-49B7-E3D6-383F-00B1A44C3C48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CF58AD4C-CADC-D438-8CAE-18CC054EB09B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FB2FB2A0-1479-C90B-FB46-967DAE634A0F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E637D22D-0A9D-F66F-2D40-A8906618C36D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48AF145-1D5D-FE43-6A47-EDB7421D49F1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CF94CF1-BBD2-6EC1-AE2A-C2C28B7C39B7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D7D4B58-32AC-B834-B716-3F0FEE0F6327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8ECE819-2F90-2346-3123-C979E570F8C0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DA603E6-FBC9-0574-31E1-CF01E7C9F313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575CC8C-1E28-1D7A-9574-FB119BDA6476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681C818E-09F0-9FE6-14DE-E7C44B6D0D6D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441D9BF7-0E8D-583E-AC12-7DA55C0BB428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1F345E7D-2B0F-6B06-E95B-40D23C4D69B7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4524EE21-D797-4E39-856A-03A374467C91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7FEB5B12-ECFD-1A0B-A6D9-6C3BF6D9369E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E8821969-2CDC-3C6C-8746-DF5C01D5FF79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012A3F4B-B2C0-1790-D207-4A83CAF4469C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E5D91C18-E906-192F-D1D9-858554888012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73BFC21B-AD54-93E2-281C-428D491C4DA3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B1547F27-B948-3EA8-32BC-7E0571581547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241CBF4-9BE3-B69D-ED6D-B1D14F698030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2" name="Ellipse 921">
                <a:extLst>
                  <a:ext uri="{FF2B5EF4-FFF2-40B4-BE49-F238E27FC236}">
                    <a16:creationId xmlns:a16="http://schemas.microsoft.com/office/drawing/2014/main" id="{8AA57710-7020-A594-D236-CD942B19DAC8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3" name="Ellipse 922">
                <a:extLst>
                  <a:ext uri="{FF2B5EF4-FFF2-40B4-BE49-F238E27FC236}">
                    <a16:creationId xmlns:a16="http://schemas.microsoft.com/office/drawing/2014/main" id="{17B936E2-95FC-657A-832F-A0D8693C0F72}"/>
                  </a:ext>
                </a:extLst>
              </p:cNvPr>
              <p:cNvSpPr/>
              <p:nvPr/>
            </p:nvSpPr>
            <p:spPr>
              <a:xfrm>
                <a:off x="4911100" y="351496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24" name="Ellipse 923">
                <a:extLst>
                  <a:ext uri="{FF2B5EF4-FFF2-40B4-BE49-F238E27FC236}">
                    <a16:creationId xmlns:a16="http://schemas.microsoft.com/office/drawing/2014/main" id="{42E9A4B6-9BA9-A19D-BDF8-C093FD5047D6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5" name="Ellipse 924">
                <a:extLst>
                  <a:ext uri="{FF2B5EF4-FFF2-40B4-BE49-F238E27FC236}">
                    <a16:creationId xmlns:a16="http://schemas.microsoft.com/office/drawing/2014/main" id="{BBCE8B81-ACFA-FF33-0244-E2445B6A9AA6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6" name="Ellipse 925">
                <a:extLst>
                  <a:ext uri="{FF2B5EF4-FFF2-40B4-BE49-F238E27FC236}">
                    <a16:creationId xmlns:a16="http://schemas.microsoft.com/office/drawing/2014/main" id="{4ECD34FA-E9B9-DC70-C1FD-DDA229CA6DD1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7" name="Ellipse 926">
                <a:extLst>
                  <a:ext uri="{FF2B5EF4-FFF2-40B4-BE49-F238E27FC236}">
                    <a16:creationId xmlns:a16="http://schemas.microsoft.com/office/drawing/2014/main" id="{2DA1DE00-14EC-5B2A-7B8B-94FFEBFE0823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8" name="Ellipse 927">
                <a:extLst>
                  <a:ext uri="{FF2B5EF4-FFF2-40B4-BE49-F238E27FC236}">
                    <a16:creationId xmlns:a16="http://schemas.microsoft.com/office/drawing/2014/main" id="{04F0230C-1D03-8938-6F2B-8F67A20C95B8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9" name="Ellipse 928">
                <a:extLst>
                  <a:ext uri="{FF2B5EF4-FFF2-40B4-BE49-F238E27FC236}">
                    <a16:creationId xmlns:a16="http://schemas.microsoft.com/office/drawing/2014/main" id="{065CC213-B898-30BB-2935-07DFBFAED61C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0" name="Ellipse 929">
                <a:extLst>
                  <a:ext uri="{FF2B5EF4-FFF2-40B4-BE49-F238E27FC236}">
                    <a16:creationId xmlns:a16="http://schemas.microsoft.com/office/drawing/2014/main" id="{EBBE5D47-352A-90D4-FF9C-F9C0D0CF2195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B3164172-A8A2-213C-C91D-E4113C9F3F8E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21BEFBE0-6EB8-51F5-D1D9-90BA2C4AEC81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6545445D-EC05-8B89-D55A-F93F97B0793F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4" name="Ellipse 933">
                <a:extLst>
                  <a:ext uri="{FF2B5EF4-FFF2-40B4-BE49-F238E27FC236}">
                    <a16:creationId xmlns:a16="http://schemas.microsoft.com/office/drawing/2014/main" id="{1D919C09-226A-DF9E-8094-17980A3F069F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5" name="Ellipse 934">
                <a:extLst>
                  <a:ext uri="{FF2B5EF4-FFF2-40B4-BE49-F238E27FC236}">
                    <a16:creationId xmlns:a16="http://schemas.microsoft.com/office/drawing/2014/main" id="{351C0EE0-68DE-577B-8420-2E3ECF86B164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6" name="Ellipse 935">
                <a:extLst>
                  <a:ext uri="{FF2B5EF4-FFF2-40B4-BE49-F238E27FC236}">
                    <a16:creationId xmlns:a16="http://schemas.microsoft.com/office/drawing/2014/main" id="{C497709F-914A-7EDD-82FE-7FD54CE70A60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7" name="Ellipse 936">
                <a:extLst>
                  <a:ext uri="{FF2B5EF4-FFF2-40B4-BE49-F238E27FC236}">
                    <a16:creationId xmlns:a16="http://schemas.microsoft.com/office/drawing/2014/main" id="{CA6183C2-E735-0580-CB0F-ADF065D20568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Ellipse 937">
                <a:extLst>
                  <a:ext uri="{FF2B5EF4-FFF2-40B4-BE49-F238E27FC236}">
                    <a16:creationId xmlns:a16="http://schemas.microsoft.com/office/drawing/2014/main" id="{87C51B51-D69C-4D06-A710-1CF15BAA809A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5D2F19B-EFD7-1EF0-226C-807E630449EC}"/>
              </a:ext>
            </a:extLst>
          </p:cNvPr>
          <p:cNvSpPr/>
          <p:nvPr/>
        </p:nvSpPr>
        <p:spPr>
          <a:xfrm>
            <a:off x="5133154" y="1332427"/>
            <a:ext cx="185018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horizontale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02D77E2-8C08-205D-90A7-D95F3AD7486E}"/>
              </a:ext>
            </a:extLst>
          </p:cNvPr>
          <p:cNvCxnSpPr>
            <a:cxnSpLocks/>
          </p:cNvCxnSpPr>
          <p:nvPr/>
        </p:nvCxnSpPr>
        <p:spPr>
          <a:xfrm>
            <a:off x="4838700" y="4238625"/>
            <a:ext cx="1953999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A3BD10D8-E55F-64AC-11A1-6AB00944114E}"/>
              </a:ext>
            </a:extLst>
          </p:cNvPr>
          <p:cNvCxnSpPr>
            <a:cxnSpLocks/>
          </p:cNvCxnSpPr>
          <p:nvPr/>
        </p:nvCxnSpPr>
        <p:spPr>
          <a:xfrm>
            <a:off x="4092977" y="3581400"/>
            <a:ext cx="745723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E8C99A-5D1D-EC2F-6726-508958655359}"/>
              </a:ext>
            </a:extLst>
          </p:cNvPr>
          <p:cNvCxnSpPr>
            <a:cxnSpLocks/>
          </p:cNvCxnSpPr>
          <p:nvPr/>
        </p:nvCxnSpPr>
        <p:spPr>
          <a:xfrm>
            <a:off x="8010525" y="4238625"/>
            <a:ext cx="85347" cy="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D9AF4A32-C7BF-2123-A3B7-363D85A1EEA9}"/>
              </a:ext>
            </a:extLst>
          </p:cNvPr>
          <p:cNvCxnSpPr>
            <a:cxnSpLocks/>
          </p:cNvCxnSpPr>
          <p:nvPr/>
        </p:nvCxnSpPr>
        <p:spPr>
          <a:xfrm>
            <a:off x="7345680" y="3614180"/>
            <a:ext cx="750192" cy="0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B9CFDA9A-AC2C-586C-6C0D-745440543E47}"/>
              </a:ext>
            </a:extLst>
          </p:cNvPr>
          <p:cNvGrpSpPr/>
          <p:nvPr/>
        </p:nvGrpSpPr>
        <p:grpSpPr>
          <a:xfrm>
            <a:off x="11490915" y="6238875"/>
            <a:ext cx="737459" cy="762849"/>
            <a:chOff x="11490915" y="6238875"/>
            <a:chExt cx="737459" cy="762849"/>
          </a:xfrm>
        </p:grpSpPr>
        <p:sp>
          <p:nvSpPr>
            <p:cNvPr id="22" name="Triangle isocèle 3">
              <a:extLst>
                <a:ext uri="{FF2B5EF4-FFF2-40B4-BE49-F238E27FC236}">
                  <a16:creationId xmlns:a16="http://schemas.microsoft.com/office/drawing/2014/main" id="{39CCDB75-A0EA-B7DB-0BD3-3F077E597C2D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C9C1F47-55F1-468A-8172-81A6A074059E}"/>
                </a:ext>
              </a:extLst>
            </p:cNvPr>
            <p:cNvSpPr/>
            <p:nvPr/>
          </p:nvSpPr>
          <p:spPr>
            <a:xfrm>
              <a:off x="11658986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25</a:t>
              </a:r>
              <a:endParaRPr lang="fr-FR" sz="3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5963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613905" y="700115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9401628" y="7785980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Theads</a:t>
              </a:r>
              <a:endParaRPr lang="fr-F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4428720" y="971017"/>
            <a:ext cx="333456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Fonction d’évaluation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3E749D-40DB-EA6C-A23B-D817969F81D7}"/>
              </a:ext>
            </a:extLst>
          </p:cNvPr>
          <p:cNvGrpSpPr/>
          <p:nvPr/>
        </p:nvGrpSpPr>
        <p:grpSpPr>
          <a:xfrm>
            <a:off x="3665827" y="1886000"/>
            <a:ext cx="4860346" cy="4077171"/>
            <a:chOff x="4386263" y="2681814"/>
            <a:chExt cx="1781424" cy="14943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16F25C-AA64-FA52-7CCD-4D0C2922DD58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3DD0C42-EEFB-2A99-6898-B0C7E426BF0D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2C9442D-425F-D793-C4E4-CB5E24599E90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BBDD247B-3708-E375-08DD-A0C247589D9E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AD1ACA6-2B90-44CB-0226-E52D99AEEEBF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A3329749-4AB1-6456-E6FC-0099AA2DBF97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32EB305-49B7-E3D6-383F-00B1A44C3C48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CF58AD4C-CADC-D438-8CAE-18CC054EB09B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FB2FB2A0-1479-C90B-FB46-967DAE634A0F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E637D22D-0A9D-F66F-2D40-A8906618C36D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48AF145-1D5D-FE43-6A47-EDB7421D49F1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CF94CF1-BBD2-6EC1-AE2A-C2C28B7C39B7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D7D4B58-32AC-B834-B716-3F0FEE0F6327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8ECE819-2F90-2346-3123-C979E570F8C0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DA603E6-FBC9-0574-31E1-CF01E7C9F313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575CC8C-1E28-1D7A-9574-FB119BDA6476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681C818E-09F0-9FE6-14DE-E7C44B6D0D6D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441D9BF7-0E8D-583E-AC12-7DA55C0BB428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1F345E7D-2B0F-6B06-E95B-40D23C4D69B7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4524EE21-D797-4E39-856A-03A374467C91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7FEB5B12-ECFD-1A0B-A6D9-6C3BF6D9369E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E8821969-2CDC-3C6C-8746-DF5C01D5FF79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012A3F4B-B2C0-1790-D207-4A83CAF4469C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E5D91C18-E906-192F-D1D9-858554888012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73BFC21B-AD54-93E2-281C-428D491C4DA3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B1547F27-B948-3EA8-32BC-7E0571581547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241CBF4-9BE3-B69D-ED6D-B1D14F698030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2" name="Ellipse 921">
                <a:extLst>
                  <a:ext uri="{FF2B5EF4-FFF2-40B4-BE49-F238E27FC236}">
                    <a16:creationId xmlns:a16="http://schemas.microsoft.com/office/drawing/2014/main" id="{8AA57710-7020-A594-D236-CD942B19DAC8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3" name="Ellipse 922">
                <a:extLst>
                  <a:ext uri="{FF2B5EF4-FFF2-40B4-BE49-F238E27FC236}">
                    <a16:creationId xmlns:a16="http://schemas.microsoft.com/office/drawing/2014/main" id="{17B936E2-95FC-657A-832F-A0D8693C0F72}"/>
                  </a:ext>
                </a:extLst>
              </p:cNvPr>
              <p:cNvSpPr/>
              <p:nvPr/>
            </p:nvSpPr>
            <p:spPr>
              <a:xfrm>
                <a:off x="4911100" y="351496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4" name="Ellipse 923">
                <a:extLst>
                  <a:ext uri="{FF2B5EF4-FFF2-40B4-BE49-F238E27FC236}">
                    <a16:creationId xmlns:a16="http://schemas.microsoft.com/office/drawing/2014/main" id="{42E9A4B6-9BA9-A19D-BDF8-C093FD5047D6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5" name="Ellipse 924">
                <a:extLst>
                  <a:ext uri="{FF2B5EF4-FFF2-40B4-BE49-F238E27FC236}">
                    <a16:creationId xmlns:a16="http://schemas.microsoft.com/office/drawing/2014/main" id="{BBCE8B81-ACFA-FF33-0244-E2445B6A9AA6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6" name="Ellipse 925">
                <a:extLst>
                  <a:ext uri="{FF2B5EF4-FFF2-40B4-BE49-F238E27FC236}">
                    <a16:creationId xmlns:a16="http://schemas.microsoft.com/office/drawing/2014/main" id="{4ECD34FA-E9B9-DC70-C1FD-DDA229CA6DD1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7" name="Ellipse 926">
                <a:extLst>
                  <a:ext uri="{FF2B5EF4-FFF2-40B4-BE49-F238E27FC236}">
                    <a16:creationId xmlns:a16="http://schemas.microsoft.com/office/drawing/2014/main" id="{2DA1DE00-14EC-5B2A-7B8B-94FFEBFE0823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8" name="Ellipse 927">
                <a:extLst>
                  <a:ext uri="{FF2B5EF4-FFF2-40B4-BE49-F238E27FC236}">
                    <a16:creationId xmlns:a16="http://schemas.microsoft.com/office/drawing/2014/main" id="{04F0230C-1D03-8938-6F2B-8F67A20C95B8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9" name="Ellipse 928">
                <a:extLst>
                  <a:ext uri="{FF2B5EF4-FFF2-40B4-BE49-F238E27FC236}">
                    <a16:creationId xmlns:a16="http://schemas.microsoft.com/office/drawing/2014/main" id="{065CC213-B898-30BB-2935-07DFBFAED61C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0" name="Ellipse 929">
                <a:extLst>
                  <a:ext uri="{FF2B5EF4-FFF2-40B4-BE49-F238E27FC236}">
                    <a16:creationId xmlns:a16="http://schemas.microsoft.com/office/drawing/2014/main" id="{EBBE5D47-352A-90D4-FF9C-F9C0D0CF2195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B3164172-A8A2-213C-C91D-E4113C9F3F8E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21BEFBE0-6EB8-51F5-D1D9-90BA2C4AEC81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6545445D-EC05-8B89-D55A-F93F97B0793F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4" name="Ellipse 933">
                <a:extLst>
                  <a:ext uri="{FF2B5EF4-FFF2-40B4-BE49-F238E27FC236}">
                    <a16:creationId xmlns:a16="http://schemas.microsoft.com/office/drawing/2014/main" id="{1D919C09-226A-DF9E-8094-17980A3F069F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5" name="Ellipse 934">
                <a:extLst>
                  <a:ext uri="{FF2B5EF4-FFF2-40B4-BE49-F238E27FC236}">
                    <a16:creationId xmlns:a16="http://schemas.microsoft.com/office/drawing/2014/main" id="{351C0EE0-68DE-577B-8420-2E3ECF86B164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6" name="Ellipse 935">
                <a:extLst>
                  <a:ext uri="{FF2B5EF4-FFF2-40B4-BE49-F238E27FC236}">
                    <a16:creationId xmlns:a16="http://schemas.microsoft.com/office/drawing/2014/main" id="{C497709F-914A-7EDD-82FE-7FD54CE70A60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7" name="Ellipse 936">
                <a:extLst>
                  <a:ext uri="{FF2B5EF4-FFF2-40B4-BE49-F238E27FC236}">
                    <a16:creationId xmlns:a16="http://schemas.microsoft.com/office/drawing/2014/main" id="{CA6183C2-E735-0580-CB0F-ADF065D20568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Ellipse 937">
                <a:extLst>
                  <a:ext uri="{FF2B5EF4-FFF2-40B4-BE49-F238E27FC236}">
                    <a16:creationId xmlns:a16="http://schemas.microsoft.com/office/drawing/2014/main" id="{87C51B51-D69C-4D06-A710-1CF15BAA809A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5D2F19B-EFD7-1EF0-226C-807E630449EC}"/>
              </a:ext>
            </a:extLst>
          </p:cNvPr>
          <p:cNvSpPr/>
          <p:nvPr/>
        </p:nvSpPr>
        <p:spPr>
          <a:xfrm>
            <a:off x="5341546" y="1332427"/>
            <a:ext cx="1433406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verticale</a:t>
            </a: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2A9E652-21E8-DE1A-3026-0F23967E5D4B}"/>
              </a:ext>
            </a:extLst>
          </p:cNvPr>
          <p:cNvCxnSpPr>
            <a:cxnSpLocks/>
          </p:cNvCxnSpPr>
          <p:nvPr/>
        </p:nvCxnSpPr>
        <p:spPr>
          <a:xfrm flipV="1">
            <a:off x="4117340" y="2292302"/>
            <a:ext cx="0" cy="1932185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AB47BC66-40F7-65B4-15CD-D09ACC5A19BC}"/>
              </a:ext>
            </a:extLst>
          </p:cNvPr>
          <p:cNvCxnSpPr>
            <a:cxnSpLocks/>
          </p:cNvCxnSpPr>
          <p:nvPr/>
        </p:nvCxnSpPr>
        <p:spPr>
          <a:xfrm flipV="1">
            <a:off x="6096000" y="2979420"/>
            <a:ext cx="0" cy="1983048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D9EF1EA-3F94-53A0-8D2D-3CE4D6035DD6}"/>
              </a:ext>
            </a:extLst>
          </p:cNvPr>
          <p:cNvCxnSpPr>
            <a:cxnSpLocks/>
          </p:cNvCxnSpPr>
          <p:nvPr/>
        </p:nvCxnSpPr>
        <p:spPr>
          <a:xfrm flipV="1">
            <a:off x="8069580" y="2284647"/>
            <a:ext cx="0" cy="1983048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353C8B06-55BB-693C-E35D-979C074C7E5D}"/>
              </a:ext>
            </a:extLst>
          </p:cNvPr>
          <p:cNvCxnSpPr>
            <a:cxnSpLocks/>
          </p:cNvCxnSpPr>
          <p:nvPr/>
        </p:nvCxnSpPr>
        <p:spPr>
          <a:xfrm flipV="1">
            <a:off x="7391400" y="2284647"/>
            <a:ext cx="0" cy="1344773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B4147E90-D57B-1B8C-1EC0-2957A839F0BB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8" name="Triangle isocèle 3">
              <a:extLst>
                <a:ext uri="{FF2B5EF4-FFF2-40B4-BE49-F238E27FC236}">
                  <a16:creationId xmlns:a16="http://schemas.microsoft.com/office/drawing/2014/main" id="{BAE96A64-4BA9-361F-9B3A-B177612D5390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593ACA8-CBE7-CE6C-4F9F-758B6F528F9D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9370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BBF8D28-87A4-57AC-8A0A-5BEA6A7B8686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10" name="Rectangle : coins arrondis 9">
              <a:extLst>
                <a:ext uri="{FF2B5EF4-FFF2-40B4-BE49-F238E27FC236}">
                  <a16:creationId xmlns:a16="http://schemas.microsoft.com/office/drawing/2014/main" id="{2B6233F2-B9C5-21B2-D066-4468983E13A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3D8CE88-D553-F1A9-9815-0F9788E716D2}"/>
                </a:ext>
              </a:extLst>
            </p:cNvPr>
            <p:cNvSpPr/>
            <p:nvPr/>
          </p:nvSpPr>
          <p:spPr>
            <a:xfrm>
              <a:off x="596456" y="4404227"/>
              <a:ext cx="194316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Introduction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BFC49EF4-40EC-A016-A14D-E5464FDE3A8B}"/>
              </a:ext>
            </a:extLst>
          </p:cNvPr>
          <p:cNvGrpSpPr/>
          <p:nvPr/>
        </p:nvGrpSpPr>
        <p:grpSpPr>
          <a:xfrm>
            <a:off x="-3222642" y="2307971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503ED6AF-7ED0-9429-FF4B-D45BC5A83CE4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44FC3BF7-B649-8F51-9FC9-96A08BA193DA}"/>
                </a:ext>
              </a:extLst>
            </p:cNvPr>
            <p:cNvSpPr/>
            <p:nvPr/>
          </p:nvSpPr>
          <p:spPr>
            <a:xfrm>
              <a:off x="460999" y="4219560"/>
              <a:ext cx="2214069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Théorie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arbres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6613905" y="7001150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330360" y="4404227"/>
              <a:ext cx="2475358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Implémentation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9401628" y="7785980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543555" y="3850229"/>
              <a:ext cx="2048958" cy="1569660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Optimisation</a:t>
              </a:r>
            </a:p>
            <a:p>
              <a:pPr algn="ctr"/>
              <a:r>
                <a:rPr lang="fr-FR" sz="2400" b="1" dirty="0" err="1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Theads</a:t>
              </a:r>
              <a:endParaRPr lang="fr-FR" sz="2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4428720" y="971017"/>
            <a:ext cx="333456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Fonction d’évaluation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3E749D-40DB-EA6C-A23B-D817969F81D7}"/>
              </a:ext>
            </a:extLst>
          </p:cNvPr>
          <p:cNvGrpSpPr/>
          <p:nvPr/>
        </p:nvGrpSpPr>
        <p:grpSpPr>
          <a:xfrm>
            <a:off x="3665827" y="1886000"/>
            <a:ext cx="4860346" cy="4077171"/>
            <a:chOff x="4386263" y="2681814"/>
            <a:chExt cx="1781424" cy="14943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16F25C-AA64-FA52-7CCD-4D0C2922DD58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3DD0C42-EEFB-2A99-6898-B0C7E426BF0D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2C9442D-425F-D793-C4E4-CB5E24599E90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BBDD247B-3708-E375-08DD-A0C247589D9E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AD1ACA6-2B90-44CB-0226-E52D99AEEEBF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A3329749-4AB1-6456-E6FC-0099AA2DBF97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32EB305-49B7-E3D6-383F-00B1A44C3C48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CF58AD4C-CADC-D438-8CAE-18CC054EB09B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FB2FB2A0-1479-C90B-FB46-967DAE634A0F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E637D22D-0A9D-F66F-2D40-A8906618C36D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48AF145-1D5D-FE43-6A47-EDB7421D49F1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CF94CF1-BBD2-6EC1-AE2A-C2C28B7C39B7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D7D4B58-32AC-B834-B716-3F0FEE0F6327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8ECE819-2F90-2346-3123-C979E570F8C0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DA603E6-FBC9-0574-31E1-CF01E7C9F313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575CC8C-1E28-1D7A-9574-FB119BDA6476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681C818E-09F0-9FE6-14DE-E7C44B6D0D6D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441D9BF7-0E8D-583E-AC12-7DA55C0BB428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1F345E7D-2B0F-6B06-E95B-40D23C4D69B7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4524EE21-D797-4E39-856A-03A374467C91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7FEB5B12-ECFD-1A0B-A6D9-6C3BF6D9369E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E8821969-2CDC-3C6C-8746-DF5C01D5FF79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012A3F4B-B2C0-1790-D207-4A83CAF4469C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E5D91C18-E906-192F-D1D9-858554888012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73BFC21B-AD54-93E2-281C-428D491C4DA3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B1547F27-B948-3EA8-32BC-7E0571581547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241CBF4-9BE3-B69D-ED6D-B1D14F698030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2" name="Ellipse 921">
                <a:extLst>
                  <a:ext uri="{FF2B5EF4-FFF2-40B4-BE49-F238E27FC236}">
                    <a16:creationId xmlns:a16="http://schemas.microsoft.com/office/drawing/2014/main" id="{8AA57710-7020-A594-D236-CD942B19DAC8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3" name="Ellipse 922">
                <a:extLst>
                  <a:ext uri="{FF2B5EF4-FFF2-40B4-BE49-F238E27FC236}">
                    <a16:creationId xmlns:a16="http://schemas.microsoft.com/office/drawing/2014/main" id="{17B936E2-95FC-657A-832F-A0D8693C0F72}"/>
                  </a:ext>
                </a:extLst>
              </p:cNvPr>
              <p:cNvSpPr/>
              <p:nvPr/>
            </p:nvSpPr>
            <p:spPr>
              <a:xfrm>
                <a:off x="4911100" y="351496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4" name="Ellipse 923">
                <a:extLst>
                  <a:ext uri="{FF2B5EF4-FFF2-40B4-BE49-F238E27FC236}">
                    <a16:creationId xmlns:a16="http://schemas.microsoft.com/office/drawing/2014/main" id="{42E9A4B6-9BA9-A19D-BDF8-C093FD5047D6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5" name="Ellipse 924">
                <a:extLst>
                  <a:ext uri="{FF2B5EF4-FFF2-40B4-BE49-F238E27FC236}">
                    <a16:creationId xmlns:a16="http://schemas.microsoft.com/office/drawing/2014/main" id="{BBCE8B81-ACFA-FF33-0244-E2445B6A9AA6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6" name="Ellipse 925">
                <a:extLst>
                  <a:ext uri="{FF2B5EF4-FFF2-40B4-BE49-F238E27FC236}">
                    <a16:creationId xmlns:a16="http://schemas.microsoft.com/office/drawing/2014/main" id="{4ECD34FA-E9B9-DC70-C1FD-DDA229CA6DD1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7" name="Ellipse 926">
                <a:extLst>
                  <a:ext uri="{FF2B5EF4-FFF2-40B4-BE49-F238E27FC236}">
                    <a16:creationId xmlns:a16="http://schemas.microsoft.com/office/drawing/2014/main" id="{2DA1DE00-14EC-5B2A-7B8B-94FFEBFE0823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8" name="Ellipse 927">
                <a:extLst>
                  <a:ext uri="{FF2B5EF4-FFF2-40B4-BE49-F238E27FC236}">
                    <a16:creationId xmlns:a16="http://schemas.microsoft.com/office/drawing/2014/main" id="{04F0230C-1D03-8938-6F2B-8F67A20C95B8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9" name="Ellipse 928">
                <a:extLst>
                  <a:ext uri="{FF2B5EF4-FFF2-40B4-BE49-F238E27FC236}">
                    <a16:creationId xmlns:a16="http://schemas.microsoft.com/office/drawing/2014/main" id="{065CC213-B898-30BB-2935-07DFBFAED61C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0" name="Ellipse 929">
                <a:extLst>
                  <a:ext uri="{FF2B5EF4-FFF2-40B4-BE49-F238E27FC236}">
                    <a16:creationId xmlns:a16="http://schemas.microsoft.com/office/drawing/2014/main" id="{EBBE5D47-352A-90D4-FF9C-F9C0D0CF2195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B3164172-A8A2-213C-C91D-E4113C9F3F8E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21BEFBE0-6EB8-51F5-D1D9-90BA2C4AEC81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6545445D-EC05-8B89-D55A-F93F97B0793F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4" name="Ellipse 933">
                <a:extLst>
                  <a:ext uri="{FF2B5EF4-FFF2-40B4-BE49-F238E27FC236}">
                    <a16:creationId xmlns:a16="http://schemas.microsoft.com/office/drawing/2014/main" id="{1D919C09-226A-DF9E-8094-17980A3F069F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5" name="Ellipse 934">
                <a:extLst>
                  <a:ext uri="{FF2B5EF4-FFF2-40B4-BE49-F238E27FC236}">
                    <a16:creationId xmlns:a16="http://schemas.microsoft.com/office/drawing/2014/main" id="{351C0EE0-68DE-577B-8420-2E3ECF86B164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6" name="Ellipse 935">
                <a:extLst>
                  <a:ext uri="{FF2B5EF4-FFF2-40B4-BE49-F238E27FC236}">
                    <a16:creationId xmlns:a16="http://schemas.microsoft.com/office/drawing/2014/main" id="{C497709F-914A-7EDD-82FE-7FD54CE70A60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7" name="Ellipse 936">
                <a:extLst>
                  <a:ext uri="{FF2B5EF4-FFF2-40B4-BE49-F238E27FC236}">
                    <a16:creationId xmlns:a16="http://schemas.microsoft.com/office/drawing/2014/main" id="{CA6183C2-E735-0580-CB0F-ADF065D20568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Ellipse 937">
                <a:extLst>
                  <a:ext uri="{FF2B5EF4-FFF2-40B4-BE49-F238E27FC236}">
                    <a16:creationId xmlns:a16="http://schemas.microsoft.com/office/drawing/2014/main" id="{87C51B51-D69C-4D06-A710-1CF15BAA809A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85D2F19B-EFD7-1EF0-226C-807E630449EC}"/>
              </a:ext>
            </a:extLst>
          </p:cNvPr>
          <p:cNvSpPr/>
          <p:nvPr/>
        </p:nvSpPr>
        <p:spPr>
          <a:xfrm>
            <a:off x="5227736" y="1332427"/>
            <a:ext cx="1661032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diagonale</a:t>
            </a:r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D9EF1EA-3F94-53A0-8D2D-3CE4D6035DD6}"/>
              </a:ext>
            </a:extLst>
          </p:cNvPr>
          <p:cNvCxnSpPr>
            <a:cxnSpLocks/>
          </p:cNvCxnSpPr>
          <p:nvPr/>
        </p:nvCxnSpPr>
        <p:spPr>
          <a:xfrm flipH="1" flipV="1">
            <a:off x="7390176" y="3604814"/>
            <a:ext cx="679404" cy="662881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8F0301D-2804-554D-87B5-73B2323ED387}"/>
              </a:ext>
            </a:extLst>
          </p:cNvPr>
          <p:cNvCxnSpPr>
            <a:cxnSpLocks/>
          </p:cNvCxnSpPr>
          <p:nvPr/>
        </p:nvCxnSpPr>
        <p:spPr>
          <a:xfrm flipV="1">
            <a:off x="6096000" y="2952750"/>
            <a:ext cx="1973580" cy="2009718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E47468C-D1F1-4BFD-E5D7-FC3DF218ECB1}"/>
              </a:ext>
            </a:extLst>
          </p:cNvPr>
          <p:cNvCxnSpPr>
            <a:cxnSpLocks/>
          </p:cNvCxnSpPr>
          <p:nvPr/>
        </p:nvCxnSpPr>
        <p:spPr>
          <a:xfrm flipH="1" flipV="1">
            <a:off x="4075432" y="3546675"/>
            <a:ext cx="728206" cy="707917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F19CDA4-7DCC-43F2-AE85-E8EEE004284D}"/>
              </a:ext>
            </a:extLst>
          </p:cNvPr>
          <p:cNvCxnSpPr>
            <a:cxnSpLocks/>
          </p:cNvCxnSpPr>
          <p:nvPr/>
        </p:nvCxnSpPr>
        <p:spPr>
          <a:xfrm flipV="1">
            <a:off x="4092957" y="2284622"/>
            <a:ext cx="1369479" cy="1256826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C9A42F24-51C9-EDAB-8149-382E6096AE75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5" name="Triangle isocèle 3">
              <a:extLst>
                <a:ext uri="{FF2B5EF4-FFF2-40B4-BE49-F238E27FC236}">
                  <a16:creationId xmlns:a16="http://schemas.microsoft.com/office/drawing/2014/main" id="{A868683B-9886-8753-1D64-50B3E1C3C073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6735016-4410-917C-75BF-906483D2F685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8687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1957951" y="2260772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901833" y="4404227"/>
              <a:ext cx="13324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Threads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7597514" y="2226337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680611" y="3850229"/>
              <a:ext cx="177484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5071526" y="971017"/>
            <a:ext cx="204895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Optimisation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8B0925-6253-E3E2-54AB-377FB2C4BE28}"/>
              </a:ext>
            </a:extLst>
          </p:cNvPr>
          <p:cNvSpPr/>
          <p:nvPr/>
        </p:nvSpPr>
        <p:spPr>
          <a:xfrm>
            <a:off x="2688243" y="1432682"/>
            <a:ext cx="74873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techniques -&gt; algorithme moins chronophage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442829CC-5FD7-D4CE-A229-9C85E79F5574}"/>
              </a:ext>
            </a:extLst>
          </p:cNvPr>
          <p:cNvGrpSpPr/>
          <p:nvPr/>
        </p:nvGrpSpPr>
        <p:grpSpPr>
          <a:xfrm>
            <a:off x="12733627" y="1886000"/>
            <a:ext cx="4860346" cy="4077171"/>
            <a:chOff x="4386263" y="2681814"/>
            <a:chExt cx="1781424" cy="149437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09280BE-E434-27A3-C1D5-A062C6CC0410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9E90E587-0663-A6F6-74BF-0DDDE81B7B2C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0B6E99EC-182A-BB75-32E8-B82BA107F234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" name="Ellipse 10">
                <a:extLst>
                  <a:ext uri="{FF2B5EF4-FFF2-40B4-BE49-F238E27FC236}">
                    <a16:creationId xmlns:a16="http://schemas.microsoft.com/office/drawing/2014/main" id="{47DD9849-6B7C-85AE-E9A4-B6E4A582F973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" name="Ellipse 11">
                <a:extLst>
                  <a:ext uri="{FF2B5EF4-FFF2-40B4-BE49-F238E27FC236}">
                    <a16:creationId xmlns:a16="http://schemas.microsoft.com/office/drawing/2014/main" id="{ACEF5866-8932-EFB4-CFB9-B6C32F7C7A83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" name="Ellipse 12">
                <a:extLst>
                  <a:ext uri="{FF2B5EF4-FFF2-40B4-BE49-F238E27FC236}">
                    <a16:creationId xmlns:a16="http://schemas.microsoft.com/office/drawing/2014/main" id="{004311C5-2662-07B7-BC47-3F65CE47FC01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" name="Ellipse 14">
                <a:extLst>
                  <a:ext uri="{FF2B5EF4-FFF2-40B4-BE49-F238E27FC236}">
                    <a16:creationId xmlns:a16="http://schemas.microsoft.com/office/drawing/2014/main" id="{245FAD97-88D9-1516-9032-6B7A9D85C65B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8" name="Ellipse 17">
                <a:extLst>
                  <a:ext uri="{FF2B5EF4-FFF2-40B4-BE49-F238E27FC236}">
                    <a16:creationId xmlns:a16="http://schemas.microsoft.com/office/drawing/2014/main" id="{D423D044-06A6-EEB2-ABCF-E30EAE93AA50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9" name="Ellipse 18">
                <a:extLst>
                  <a:ext uri="{FF2B5EF4-FFF2-40B4-BE49-F238E27FC236}">
                    <a16:creationId xmlns:a16="http://schemas.microsoft.com/office/drawing/2014/main" id="{F00D1FC0-A264-071C-B46F-691F745794D8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0" name="Ellipse 19">
                <a:extLst>
                  <a:ext uri="{FF2B5EF4-FFF2-40B4-BE49-F238E27FC236}">
                    <a16:creationId xmlns:a16="http://schemas.microsoft.com/office/drawing/2014/main" id="{D0163A2B-5BFA-E03A-6DD5-8EEBB920C86C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4" name="Ellipse 23">
                <a:extLst>
                  <a:ext uri="{FF2B5EF4-FFF2-40B4-BE49-F238E27FC236}">
                    <a16:creationId xmlns:a16="http://schemas.microsoft.com/office/drawing/2014/main" id="{01322FC3-AF41-C1A6-827A-17D54DB2C9A8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5" name="Ellipse 24">
                <a:extLst>
                  <a:ext uri="{FF2B5EF4-FFF2-40B4-BE49-F238E27FC236}">
                    <a16:creationId xmlns:a16="http://schemas.microsoft.com/office/drawing/2014/main" id="{46420DA9-D527-2227-6D28-0ED6C7A252F9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E13EDDD0-4E2C-10CC-D01C-61A9350C3C6E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504A6BDB-F927-63FA-D571-7B372B9AEBE0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9" name="Ellipse 28">
                <a:extLst>
                  <a:ext uri="{FF2B5EF4-FFF2-40B4-BE49-F238E27FC236}">
                    <a16:creationId xmlns:a16="http://schemas.microsoft.com/office/drawing/2014/main" id="{F35ED913-0352-439B-3789-DB79FDD9BE3A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48BEEB01-AD33-5A36-5BDF-9FD315337AD0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8" name="Ellipse 37">
                <a:extLst>
                  <a:ext uri="{FF2B5EF4-FFF2-40B4-BE49-F238E27FC236}">
                    <a16:creationId xmlns:a16="http://schemas.microsoft.com/office/drawing/2014/main" id="{B786FF79-51EA-7A5A-1437-B3223E92F3FF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0" name="Ellipse 39">
                <a:extLst>
                  <a:ext uri="{FF2B5EF4-FFF2-40B4-BE49-F238E27FC236}">
                    <a16:creationId xmlns:a16="http://schemas.microsoft.com/office/drawing/2014/main" id="{47561907-A3BF-0E82-905E-FF14D9CA7D0F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1" name="Ellipse 40">
                <a:extLst>
                  <a:ext uri="{FF2B5EF4-FFF2-40B4-BE49-F238E27FC236}">
                    <a16:creationId xmlns:a16="http://schemas.microsoft.com/office/drawing/2014/main" id="{AD3DF192-ED82-D172-22E6-6ABFBC80311B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6" name="Ellipse 895">
                <a:extLst>
                  <a:ext uri="{FF2B5EF4-FFF2-40B4-BE49-F238E27FC236}">
                    <a16:creationId xmlns:a16="http://schemas.microsoft.com/office/drawing/2014/main" id="{6942BD61-B871-DC69-8E7C-308D29173A73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897" name="Ellipse 896">
                <a:extLst>
                  <a:ext uri="{FF2B5EF4-FFF2-40B4-BE49-F238E27FC236}">
                    <a16:creationId xmlns:a16="http://schemas.microsoft.com/office/drawing/2014/main" id="{26D8759C-E17D-260E-E74B-92454D287F75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8" name="Ellipse 897">
                <a:extLst>
                  <a:ext uri="{FF2B5EF4-FFF2-40B4-BE49-F238E27FC236}">
                    <a16:creationId xmlns:a16="http://schemas.microsoft.com/office/drawing/2014/main" id="{260D4A10-C429-E6DA-30CB-8DB20DC754BE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899" name="Ellipse 898">
                <a:extLst>
                  <a:ext uri="{FF2B5EF4-FFF2-40B4-BE49-F238E27FC236}">
                    <a16:creationId xmlns:a16="http://schemas.microsoft.com/office/drawing/2014/main" id="{DDE6F793-0CA2-9715-B3A6-FD751C7B38E2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0" name="Ellipse 899">
                <a:extLst>
                  <a:ext uri="{FF2B5EF4-FFF2-40B4-BE49-F238E27FC236}">
                    <a16:creationId xmlns:a16="http://schemas.microsoft.com/office/drawing/2014/main" id="{6C1FC1A8-09DE-DACD-0B24-4C4CEF490EF2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1" name="Ellipse 900">
                <a:extLst>
                  <a:ext uri="{FF2B5EF4-FFF2-40B4-BE49-F238E27FC236}">
                    <a16:creationId xmlns:a16="http://schemas.microsoft.com/office/drawing/2014/main" id="{25465280-4B21-E970-A17B-F13D8CF41A65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2" name="Ellipse 901">
                <a:extLst>
                  <a:ext uri="{FF2B5EF4-FFF2-40B4-BE49-F238E27FC236}">
                    <a16:creationId xmlns:a16="http://schemas.microsoft.com/office/drawing/2014/main" id="{EB6B9357-F99C-2D54-48DD-A821E43C0D27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3" name="Ellipse 902">
                <a:extLst>
                  <a:ext uri="{FF2B5EF4-FFF2-40B4-BE49-F238E27FC236}">
                    <a16:creationId xmlns:a16="http://schemas.microsoft.com/office/drawing/2014/main" id="{6E5C5773-F941-BAEC-D26C-23FF9AC7628A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4" name="Ellipse 903">
                <a:extLst>
                  <a:ext uri="{FF2B5EF4-FFF2-40B4-BE49-F238E27FC236}">
                    <a16:creationId xmlns:a16="http://schemas.microsoft.com/office/drawing/2014/main" id="{A27D2E51-A6C5-D67B-A6CE-2DA92B2AE28A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5" name="Ellipse 904">
                <a:extLst>
                  <a:ext uri="{FF2B5EF4-FFF2-40B4-BE49-F238E27FC236}">
                    <a16:creationId xmlns:a16="http://schemas.microsoft.com/office/drawing/2014/main" id="{80F84729-6F71-4C54-AAA7-5C637A2607ED}"/>
                  </a:ext>
                </a:extLst>
              </p:cNvPr>
              <p:cNvSpPr/>
              <p:nvPr/>
            </p:nvSpPr>
            <p:spPr>
              <a:xfrm>
                <a:off x="4911100" y="3507983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06" name="Ellipse 905">
                <a:extLst>
                  <a:ext uri="{FF2B5EF4-FFF2-40B4-BE49-F238E27FC236}">
                    <a16:creationId xmlns:a16="http://schemas.microsoft.com/office/drawing/2014/main" id="{A9A969F2-EE47-0601-8CEB-6CD9A187CBBA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7" name="Ellipse 906">
                <a:extLst>
                  <a:ext uri="{FF2B5EF4-FFF2-40B4-BE49-F238E27FC236}">
                    <a16:creationId xmlns:a16="http://schemas.microsoft.com/office/drawing/2014/main" id="{D88A8080-66E9-3227-30E2-020237929C37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8" name="Ellipse 907">
                <a:extLst>
                  <a:ext uri="{FF2B5EF4-FFF2-40B4-BE49-F238E27FC236}">
                    <a16:creationId xmlns:a16="http://schemas.microsoft.com/office/drawing/2014/main" id="{FCE28A5A-3FD8-F91A-B26E-359C0D80FBDE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09" name="Ellipse 908">
                <a:extLst>
                  <a:ext uri="{FF2B5EF4-FFF2-40B4-BE49-F238E27FC236}">
                    <a16:creationId xmlns:a16="http://schemas.microsoft.com/office/drawing/2014/main" id="{6F6C7B0D-F734-5DF4-D6CA-FFC847487E98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0" name="Ellipse 909">
                <a:extLst>
                  <a:ext uri="{FF2B5EF4-FFF2-40B4-BE49-F238E27FC236}">
                    <a16:creationId xmlns:a16="http://schemas.microsoft.com/office/drawing/2014/main" id="{F6A1F595-D7BB-CCD4-29C7-D9CBAFD81046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1" name="Ellipse 910">
                <a:extLst>
                  <a:ext uri="{FF2B5EF4-FFF2-40B4-BE49-F238E27FC236}">
                    <a16:creationId xmlns:a16="http://schemas.microsoft.com/office/drawing/2014/main" id="{6265DB02-E500-D10E-CE5D-A43BD1D97AEF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2" name="Ellipse 911">
                <a:extLst>
                  <a:ext uri="{FF2B5EF4-FFF2-40B4-BE49-F238E27FC236}">
                    <a16:creationId xmlns:a16="http://schemas.microsoft.com/office/drawing/2014/main" id="{D76ACFBE-3002-E7D7-9449-E943385612E0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13" name="Ellipse 912">
                <a:extLst>
                  <a:ext uri="{FF2B5EF4-FFF2-40B4-BE49-F238E27FC236}">
                    <a16:creationId xmlns:a16="http://schemas.microsoft.com/office/drawing/2014/main" id="{3A7E7FA2-70CA-53E0-2D69-F00C778296A2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4" name="Ellipse 913">
                <a:extLst>
                  <a:ext uri="{FF2B5EF4-FFF2-40B4-BE49-F238E27FC236}">
                    <a16:creationId xmlns:a16="http://schemas.microsoft.com/office/drawing/2014/main" id="{9C74FA7D-1E25-A186-28B3-D3848BA4CDC1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5" name="Ellipse 914">
                <a:extLst>
                  <a:ext uri="{FF2B5EF4-FFF2-40B4-BE49-F238E27FC236}">
                    <a16:creationId xmlns:a16="http://schemas.microsoft.com/office/drawing/2014/main" id="{6BD95911-9E29-E960-631A-CE4A64AFF084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6" name="Ellipse 915">
                <a:extLst>
                  <a:ext uri="{FF2B5EF4-FFF2-40B4-BE49-F238E27FC236}">
                    <a16:creationId xmlns:a16="http://schemas.microsoft.com/office/drawing/2014/main" id="{61A6FE43-4A15-43CF-C9AC-66FEB7273A15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7" name="Ellipse 916">
                <a:extLst>
                  <a:ext uri="{FF2B5EF4-FFF2-40B4-BE49-F238E27FC236}">
                    <a16:creationId xmlns:a16="http://schemas.microsoft.com/office/drawing/2014/main" id="{61442106-0DFB-F279-C187-877A84506AF8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8" name="Ellipse 917">
                <a:extLst>
                  <a:ext uri="{FF2B5EF4-FFF2-40B4-BE49-F238E27FC236}">
                    <a16:creationId xmlns:a16="http://schemas.microsoft.com/office/drawing/2014/main" id="{653E0F0D-A2D2-D645-AA7A-B3C01CAD4E14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19" name="Ellipse 918">
                <a:extLst>
                  <a:ext uri="{FF2B5EF4-FFF2-40B4-BE49-F238E27FC236}">
                    <a16:creationId xmlns:a16="http://schemas.microsoft.com/office/drawing/2014/main" id="{ABEF4EBC-D800-B40B-C913-710EE9A56770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0" name="Ellipse 919">
                <a:extLst>
                  <a:ext uri="{FF2B5EF4-FFF2-40B4-BE49-F238E27FC236}">
                    <a16:creationId xmlns:a16="http://schemas.microsoft.com/office/drawing/2014/main" id="{5979A38B-6698-523F-817D-DF9BFF0D16FE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921" name="Connecteur droit 920">
            <a:extLst>
              <a:ext uri="{FF2B5EF4-FFF2-40B4-BE49-F238E27FC236}">
                <a16:creationId xmlns:a16="http://schemas.microsoft.com/office/drawing/2014/main" id="{8B2065CA-6A4A-02D2-385A-4C6D6AAABABA}"/>
              </a:ext>
            </a:extLst>
          </p:cNvPr>
          <p:cNvCxnSpPr>
            <a:cxnSpLocks/>
          </p:cNvCxnSpPr>
          <p:nvPr/>
        </p:nvCxnSpPr>
        <p:spPr>
          <a:xfrm flipH="1" flipV="1">
            <a:off x="16457976" y="3604814"/>
            <a:ext cx="679404" cy="662881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9" name="Connecteur droit 938">
            <a:extLst>
              <a:ext uri="{FF2B5EF4-FFF2-40B4-BE49-F238E27FC236}">
                <a16:creationId xmlns:a16="http://schemas.microsoft.com/office/drawing/2014/main" id="{E2F8A3F4-4335-7ADC-D429-14D43AEFDCCB}"/>
              </a:ext>
            </a:extLst>
          </p:cNvPr>
          <p:cNvCxnSpPr>
            <a:cxnSpLocks/>
          </p:cNvCxnSpPr>
          <p:nvPr/>
        </p:nvCxnSpPr>
        <p:spPr>
          <a:xfrm flipV="1">
            <a:off x="15163800" y="2952750"/>
            <a:ext cx="1973580" cy="2009718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0" name="Connecteur droit 939">
            <a:extLst>
              <a:ext uri="{FF2B5EF4-FFF2-40B4-BE49-F238E27FC236}">
                <a16:creationId xmlns:a16="http://schemas.microsoft.com/office/drawing/2014/main" id="{6134272E-395B-C7E6-8224-B9C22F7F34E5}"/>
              </a:ext>
            </a:extLst>
          </p:cNvPr>
          <p:cNvCxnSpPr>
            <a:cxnSpLocks/>
          </p:cNvCxnSpPr>
          <p:nvPr/>
        </p:nvCxnSpPr>
        <p:spPr>
          <a:xfrm flipH="1" flipV="1">
            <a:off x="13143232" y="3546675"/>
            <a:ext cx="728206" cy="707917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1" name="Connecteur droit 940">
            <a:extLst>
              <a:ext uri="{FF2B5EF4-FFF2-40B4-BE49-F238E27FC236}">
                <a16:creationId xmlns:a16="http://schemas.microsoft.com/office/drawing/2014/main" id="{CC6A41F9-AD04-212C-C44A-AD268420D20C}"/>
              </a:ext>
            </a:extLst>
          </p:cNvPr>
          <p:cNvCxnSpPr>
            <a:cxnSpLocks/>
          </p:cNvCxnSpPr>
          <p:nvPr/>
        </p:nvCxnSpPr>
        <p:spPr>
          <a:xfrm flipV="1">
            <a:off x="13160757" y="2284622"/>
            <a:ext cx="1369479" cy="1256826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945" name="Groupe 944">
            <a:extLst>
              <a:ext uri="{FF2B5EF4-FFF2-40B4-BE49-F238E27FC236}">
                <a16:creationId xmlns:a16="http://schemas.microsoft.com/office/drawing/2014/main" id="{BC45B9B0-8DEE-351E-7E15-C991337860B4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946" name="Triangle isocèle 3">
              <a:extLst>
                <a:ext uri="{FF2B5EF4-FFF2-40B4-BE49-F238E27FC236}">
                  <a16:creationId xmlns:a16="http://schemas.microsoft.com/office/drawing/2014/main" id="{F8E34330-ADBA-8737-A63C-050E45CF0EC8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47" name="Rectangle 946">
              <a:extLst>
                <a:ext uri="{FF2B5EF4-FFF2-40B4-BE49-F238E27FC236}">
                  <a16:creationId xmlns:a16="http://schemas.microsoft.com/office/drawing/2014/main" id="{A7A64BA5-5639-E31A-012C-B94621500716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7494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2733543" y="278520"/>
            <a:ext cx="672491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Interface graphique</a:t>
            </a:r>
          </a:p>
        </p:txBody>
      </p: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3779324-E8EB-8CA4-E800-89CCB4D2AD06}"/>
              </a:ext>
            </a:extLst>
          </p:cNvPr>
          <p:cNvGrpSpPr/>
          <p:nvPr/>
        </p:nvGrpSpPr>
        <p:grpSpPr>
          <a:xfrm>
            <a:off x="3336472" y="7404980"/>
            <a:ext cx="2578100" cy="3898900"/>
            <a:chOff x="278984" y="2685609"/>
            <a:chExt cx="2578100" cy="3898900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1C894C77-56B1-C415-B2A7-2E3A0055FF7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0649AE-F81B-CD00-25C1-538BB9CE030C}"/>
                </a:ext>
              </a:extLst>
            </p:cNvPr>
            <p:cNvSpPr/>
            <p:nvPr/>
          </p:nvSpPr>
          <p:spPr>
            <a:xfrm>
              <a:off x="767977" y="4404227"/>
              <a:ext cx="1600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du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mode jeu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79D2CDD8-F397-6CAF-C9C5-7BCBD9E828E2}"/>
              </a:ext>
            </a:extLst>
          </p:cNvPr>
          <p:cNvGrpSpPr/>
          <p:nvPr/>
        </p:nvGrpSpPr>
        <p:grpSpPr>
          <a:xfrm>
            <a:off x="6369050" y="7404980"/>
            <a:ext cx="2578100" cy="3898900"/>
            <a:chOff x="278984" y="2685609"/>
            <a:chExt cx="2578100" cy="3898900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AAB1643-DBA3-94DE-7E13-C3BDFCA3C77A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C2A0A2-05E4-86A6-6396-78B5C089E9AD}"/>
                </a:ext>
              </a:extLst>
            </p:cNvPr>
            <p:cNvSpPr/>
            <p:nvPr/>
          </p:nvSpPr>
          <p:spPr>
            <a:xfrm>
              <a:off x="608479" y="4404227"/>
              <a:ext cx="19191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de la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puissance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FAFE76C-846B-F2BC-A59F-41F721424A0D}"/>
              </a:ext>
            </a:extLst>
          </p:cNvPr>
          <p:cNvGrpSpPr/>
          <p:nvPr/>
        </p:nvGrpSpPr>
        <p:grpSpPr>
          <a:xfrm>
            <a:off x="9401628" y="7404980"/>
            <a:ext cx="2578100" cy="3898900"/>
            <a:chOff x="278984" y="2685609"/>
            <a:chExt cx="2578100" cy="3898900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614EA84D-2A69-6365-6F32-13E4AF59EDC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0DE189-FF31-BBF7-BA3C-938252F99B65}"/>
                </a:ext>
              </a:extLst>
            </p:cNvPr>
            <p:cNvSpPr/>
            <p:nvPr/>
          </p:nvSpPr>
          <p:spPr>
            <a:xfrm>
              <a:off x="1028465" y="4404227"/>
              <a:ext cx="10791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Grille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de jeu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B09FDEEF-1DE4-9977-9C71-0F78F7B15754}"/>
              </a:ext>
            </a:extLst>
          </p:cNvPr>
          <p:cNvSpPr/>
          <p:nvPr/>
        </p:nvSpPr>
        <p:spPr>
          <a:xfrm>
            <a:off x="2954020" y="2258020"/>
            <a:ext cx="8082854" cy="34187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d’un objet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 notre Jeu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Réutilisation de notre jeu facilement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Structuration et compréhension du code plus facile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88600C47-222B-1E1F-5C2D-693795ECE9B4}"/>
              </a:ext>
            </a:extLst>
          </p:cNvPr>
          <p:cNvGrpSpPr/>
          <p:nvPr/>
        </p:nvGrpSpPr>
        <p:grpSpPr>
          <a:xfrm>
            <a:off x="375920" y="2248780"/>
            <a:ext cx="2578100" cy="3898900"/>
            <a:chOff x="278984" y="2685609"/>
            <a:chExt cx="2578100" cy="38989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EAA8CC7-2223-04F8-B66D-B4397F26392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521248-DB2A-139A-3277-D9D0290D6D54}"/>
                </a:ext>
              </a:extLst>
            </p:cNvPr>
            <p:cNvSpPr/>
            <p:nvPr/>
          </p:nvSpPr>
          <p:spPr>
            <a:xfrm>
              <a:off x="709469" y="4404227"/>
              <a:ext cx="171713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de </a:t>
              </a:r>
            </a:p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</a:t>
              </a:r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lasse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FD43218F-80E1-4F83-5838-B1DA90B264A4}"/>
              </a:ext>
            </a:extLst>
          </p:cNvPr>
          <p:cNvGrpSpPr/>
          <p:nvPr/>
        </p:nvGrpSpPr>
        <p:grpSpPr>
          <a:xfrm>
            <a:off x="11490915" y="6238875"/>
            <a:ext cx="700239" cy="762849"/>
            <a:chOff x="11490915" y="6238875"/>
            <a:chExt cx="700239" cy="762849"/>
          </a:xfrm>
        </p:grpSpPr>
        <p:sp>
          <p:nvSpPr>
            <p:cNvPr id="10" name="Triangle isocèle 3">
              <a:extLst>
                <a:ext uri="{FF2B5EF4-FFF2-40B4-BE49-F238E27FC236}">
                  <a16:creationId xmlns:a16="http://schemas.microsoft.com/office/drawing/2014/main" id="{C5FD1938-1C0E-9819-6DEC-C5C71A6917F8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7A58D4-8918-AB7D-20A6-C088CFED869A}"/>
                </a:ext>
              </a:extLst>
            </p:cNvPr>
            <p:cNvSpPr/>
            <p:nvPr/>
          </p:nvSpPr>
          <p:spPr>
            <a:xfrm>
              <a:off x="11755166" y="6355393"/>
              <a:ext cx="3770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54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-3428566" y="1972363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901833" y="4404227"/>
              <a:ext cx="13324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Threads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12062247" y="7709785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680611" y="3850229"/>
              <a:ext cx="177484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5429799" y="971017"/>
            <a:ext cx="133241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Threads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3E749D-40DB-EA6C-A23B-D817969F81D7}"/>
              </a:ext>
            </a:extLst>
          </p:cNvPr>
          <p:cNvGrpSpPr/>
          <p:nvPr/>
        </p:nvGrpSpPr>
        <p:grpSpPr>
          <a:xfrm>
            <a:off x="13230742" y="1794092"/>
            <a:ext cx="4860346" cy="4077171"/>
            <a:chOff x="4386263" y="2681814"/>
            <a:chExt cx="1781424" cy="14943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16F25C-AA64-FA52-7CCD-4D0C2922DD58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3DD0C42-EEFB-2A99-6898-B0C7E426BF0D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2C9442D-425F-D793-C4E4-CB5E24599E90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BBDD247B-3708-E375-08DD-A0C247589D9E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AD1ACA6-2B90-44CB-0226-E52D99AEEEBF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A3329749-4AB1-6456-E6FC-0099AA2DBF97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32EB305-49B7-E3D6-383F-00B1A44C3C48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CF58AD4C-CADC-D438-8CAE-18CC054EB09B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FB2FB2A0-1479-C90B-FB46-967DAE634A0F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E637D22D-0A9D-F66F-2D40-A8906618C36D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48AF145-1D5D-FE43-6A47-EDB7421D49F1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CF94CF1-BBD2-6EC1-AE2A-C2C28B7C39B7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D7D4B58-32AC-B834-B716-3F0FEE0F6327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8ECE819-2F90-2346-3123-C979E570F8C0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DA603E6-FBC9-0574-31E1-CF01E7C9F313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575CC8C-1E28-1D7A-9574-FB119BDA6476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681C818E-09F0-9FE6-14DE-E7C44B6D0D6D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441D9BF7-0E8D-583E-AC12-7DA55C0BB428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1F345E7D-2B0F-6B06-E95B-40D23C4D69B7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4524EE21-D797-4E39-856A-03A374467C91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7FEB5B12-ECFD-1A0B-A6D9-6C3BF6D9369E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E8821969-2CDC-3C6C-8746-DF5C01D5FF79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012A3F4B-B2C0-1790-D207-4A83CAF4469C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E5D91C18-E906-192F-D1D9-858554888012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73BFC21B-AD54-93E2-281C-428D491C4DA3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B1547F27-B948-3EA8-32BC-7E0571581547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241CBF4-9BE3-B69D-ED6D-B1D14F698030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2" name="Ellipse 921">
                <a:extLst>
                  <a:ext uri="{FF2B5EF4-FFF2-40B4-BE49-F238E27FC236}">
                    <a16:creationId xmlns:a16="http://schemas.microsoft.com/office/drawing/2014/main" id="{8AA57710-7020-A594-D236-CD942B19DAC8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3" name="Ellipse 922">
                <a:extLst>
                  <a:ext uri="{FF2B5EF4-FFF2-40B4-BE49-F238E27FC236}">
                    <a16:creationId xmlns:a16="http://schemas.microsoft.com/office/drawing/2014/main" id="{17B936E2-95FC-657A-832F-A0D8693C0F72}"/>
                  </a:ext>
                </a:extLst>
              </p:cNvPr>
              <p:cNvSpPr/>
              <p:nvPr/>
            </p:nvSpPr>
            <p:spPr>
              <a:xfrm>
                <a:off x="4911100" y="3526603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4" name="Ellipse 923">
                <a:extLst>
                  <a:ext uri="{FF2B5EF4-FFF2-40B4-BE49-F238E27FC236}">
                    <a16:creationId xmlns:a16="http://schemas.microsoft.com/office/drawing/2014/main" id="{42E9A4B6-9BA9-A19D-BDF8-C093FD5047D6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5" name="Ellipse 924">
                <a:extLst>
                  <a:ext uri="{FF2B5EF4-FFF2-40B4-BE49-F238E27FC236}">
                    <a16:creationId xmlns:a16="http://schemas.microsoft.com/office/drawing/2014/main" id="{BBCE8B81-ACFA-FF33-0244-E2445B6A9AA6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6" name="Ellipse 925">
                <a:extLst>
                  <a:ext uri="{FF2B5EF4-FFF2-40B4-BE49-F238E27FC236}">
                    <a16:creationId xmlns:a16="http://schemas.microsoft.com/office/drawing/2014/main" id="{4ECD34FA-E9B9-DC70-C1FD-DDA229CA6DD1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7" name="Ellipse 926">
                <a:extLst>
                  <a:ext uri="{FF2B5EF4-FFF2-40B4-BE49-F238E27FC236}">
                    <a16:creationId xmlns:a16="http://schemas.microsoft.com/office/drawing/2014/main" id="{2DA1DE00-14EC-5B2A-7B8B-94FFEBFE0823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8" name="Ellipse 927">
                <a:extLst>
                  <a:ext uri="{FF2B5EF4-FFF2-40B4-BE49-F238E27FC236}">
                    <a16:creationId xmlns:a16="http://schemas.microsoft.com/office/drawing/2014/main" id="{04F0230C-1D03-8938-6F2B-8F67A20C95B8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9" name="Ellipse 928">
                <a:extLst>
                  <a:ext uri="{FF2B5EF4-FFF2-40B4-BE49-F238E27FC236}">
                    <a16:creationId xmlns:a16="http://schemas.microsoft.com/office/drawing/2014/main" id="{065CC213-B898-30BB-2935-07DFBFAED61C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0" name="Ellipse 929">
                <a:extLst>
                  <a:ext uri="{FF2B5EF4-FFF2-40B4-BE49-F238E27FC236}">
                    <a16:creationId xmlns:a16="http://schemas.microsoft.com/office/drawing/2014/main" id="{EBBE5D47-352A-90D4-FF9C-F9C0D0CF2195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B3164172-A8A2-213C-C91D-E4113C9F3F8E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21BEFBE0-6EB8-51F5-D1D9-90BA2C4AEC81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6545445D-EC05-8B89-D55A-F93F97B0793F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4" name="Ellipse 933">
                <a:extLst>
                  <a:ext uri="{FF2B5EF4-FFF2-40B4-BE49-F238E27FC236}">
                    <a16:creationId xmlns:a16="http://schemas.microsoft.com/office/drawing/2014/main" id="{1D919C09-226A-DF9E-8094-17980A3F069F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5" name="Ellipse 934">
                <a:extLst>
                  <a:ext uri="{FF2B5EF4-FFF2-40B4-BE49-F238E27FC236}">
                    <a16:creationId xmlns:a16="http://schemas.microsoft.com/office/drawing/2014/main" id="{351C0EE0-68DE-577B-8420-2E3ECF86B164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6" name="Ellipse 935">
                <a:extLst>
                  <a:ext uri="{FF2B5EF4-FFF2-40B4-BE49-F238E27FC236}">
                    <a16:creationId xmlns:a16="http://schemas.microsoft.com/office/drawing/2014/main" id="{C497709F-914A-7EDD-82FE-7FD54CE70A60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7" name="Ellipse 936">
                <a:extLst>
                  <a:ext uri="{FF2B5EF4-FFF2-40B4-BE49-F238E27FC236}">
                    <a16:creationId xmlns:a16="http://schemas.microsoft.com/office/drawing/2014/main" id="{CA6183C2-E735-0580-CB0F-ADF065D20568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Ellipse 937">
                <a:extLst>
                  <a:ext uri="{FF2B5EF4-FFF2-40B4-BE49-F238E27FC236}">
                    <a16:creationId xmlns:a16="http://schemas.microsoft.com/office/drawing/2014/main" id="{87C51B51-D69C-4D06-A710-1CF15BAA809A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D9EF1EA-3F94-53A0-8D2D-3CE4D6035DD6}"/>
              </a:ext>
            </a:extLst>
          </p:cNvPr>
          <p:cNvCxnSpPr>
            <a:cxnSpLocks/>
          </p:cNvCxnSpPr>
          <p:nvPr/>
        </p:nvCxnSpPr>
        <p:spPr>
          <a:xfrm flipH="1" flipV="1">
            <a:off x="16955091" y="3512906"/>
            <a:ext cx="679404" cy="662881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8F0301D-2804-554D-87B5-73B2323ED387}"/>
              </a:ext>
            </a:extLst>
          </p:cNvPr>
          <p:cNvCxnSpPr>
            <a:cxnSpLocks/>
          </p:cNvCxnSpPr>
          <p:nvPr/>
        </p:nvCxnSpPr>
        <p:spPr>
          <a:xfrm flipV="1">
            <a:off x="15660915" y="2860842"/>
            <a:ext cx="1973580" cy="2009718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F8DFDD-6DBC-C4EE-2ECA-61B2612063B6}"/>
              </a:ext>
            </a:extLst>
          </p:cNvPr>
          <p:cNvCxnSpPr>
            <a:cxnSpLocks/>
          </p:cNvCxnSpPr>
          <p:nvPr/>
        </p:nvCxnSpPr>
        <p:spPr>
          <a:xfrm flipH="1" flipV="1">
            <a:off x="13641859" y="2814847"/>
            <a:ext cx="2017544" cy="2043886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E47468C-D1F1-4BFD-E5D7-FC3DF218ECB1}"/>
              </a:ext>
            </a:extLst>
          </p:cNvPr>
          <p:cNvCxnSpPr>
            <a:cxnSpLocks/>
          </p:cNvCxnSpPr>
          <p:nvPr/>
        </p:nvCxnSpPr>
        <p:spPr>
          <a:xfrm flipH="1" flipV="1">
            <a:off x="13640347" y="3454767"/>
            <a:ext cx="728206" cy="707917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F19CDA4-7DCC-43F2-AE85-E8EEE004284D}"/>
              </a:ext>
            </a:extLst>
          </p:cNvPr>
          <p:cNvCxnSpPr>
            <a:cxnSpLocks/>
          </p:cNvCxnSpPr>
          <p:nvPr/>
        </p:nvCxnSpPr>
        <p:spPr>
          <a:xfrm flipV="1">
            <a:off x="13657872" y="2192714"/>
            <a:ext cx="1369479" cy="1256826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38B0925-6253-E3E2-54AB-377FB2C4BE28}"/>
              </a:ext>
            </a:extLst>
          </p:cNvPr>
          <p:cNvSpPr/>
          <p:nvPr/>
        </p:nvSpPr>
        <p:spPr>
          <a:xfrm>
            <a:off x="13230742" y="297653"/>
            <a:ext cx="74873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technique -&gt; algorithme moins chronophage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9BE495FD-FBF6-702D-9116-5361669841C3}"/>
              </a:ext>
            </a:extLst>
          </p:cNvPr>
          <p:cNvCxnSpPr/>
          <p:nvPr/>
        </p:nvCxnSpPr>
        <p:spPr>
          <a:xfrm>
            <a:off x="1435100" y="4137016"/>
            <a:ext cx="9775974" cy="0"/>
          </a:xfrm>
          <a:prstGeom prst="straightConnector1">
            <a:avLst/>
          </a:prstGeom>
          <a:ln w="4445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05A7962-D0FF-4004-BCB5-A17713DF0D1D}"/>
              </a:ext>
            </a:extLst>
          </p:cNvPr>
          <p:cNvSpPr/>
          <p:nvPr/>
        </p:nvSpPr>
        <p:spPr>
          <a:xfrm>
            <a:off x="166496" y="3681035"/>
            <a:ext cx="285046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Lancement 1</a:t>
            </a:r>
            <a:r>
              <a:rPr lang="fr-FR" cap="none" spc="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er</a:t>
            </a:r>
            <a:r>
              <a:rPr lang="fr-FR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simualtion</a:t>
            </a:r>
            <a:endParaRPr lang="fr-FR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A1E36C1-1724-BA3B-CECE-D203F4DE839B}"/>
              </a:ext>
            </a:extLst>
          </p:cNvPr>
          <p:cNvSpPr/>
          <p:nvPr/>
        </p:nvSpPr>
        <p:spPr>
          <a:xfrm>
            <a:off x="1914448" y="4323836"/>
            <a:ext cx="285046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Lancement 2</a:t>
            </a:r>
            <a:r>
              <a:rPr lang="fr-FR" cap="none" spc="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fr-FR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simualtion</a:t>
            </a:r>
            <a:endParaRPr lang="fr-FR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7FBCAE-23D8-5CDE-7E6D-A870B75B7385}"/>
              </a:ext>
            </a:extLst>
          </p:cNvPr>
          <p:cNvSpPr/>
          <p:nvPr/>
        </p:nvSpPr>
        <p:spPr>
          <a:xfrm>
            <a:off x="7076714" y="3690981"/>
            <a:ext cx="2850460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Lancement 7</a:t>
            </a:r>
            <a:r>
              <a:rPr lang="fr-FR" cap="none" spc="0" baseline="30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  <a:r>
              <a:rPr lang="fr-FR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 </a:t>
            </a:r>
            <a:r>
              <a:rPr lang="fr-FR" cap="none" spc="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simualtion</a:t>
            </a:r>
            <a:endParaRPr lang="fr-FR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316818-77C4-71A1-8C6C-9A68C4736829}"/>
              </a:ext>
            </a:extLst>
          </p:cNvPr>
          <p:cNvSpPr/>
          <p:nvPr/>
        </p:nvSpPr>
        <p:spPr>
          <a:xfrm>
            <a:off x="9216440" y="4323836"/>
            <a:ext cx="2776722" cy="369332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Traitement des données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FBAD31-16F8-0A3F-7692-02BF9F4D12CD}"/>
              </a:ext>
            </a:extLst>
          </p:cNvPr>
          <p:cNvSpPr/>
          <p:nvPr/>
        </p:nvSpPr>
        <p:spPr>
          <a:xfrm>
            <a:off x="5628108" y="3831286"/>
            <a:ext cx="511680" cy="523220"/>
          </a:xfrm>
          <a:prstGeom prst="rect">
            <a:avLst/>
          </a:prstGeom>
          <a:solidFill>
            <a:srgbClr val="E4E8EE"/>
          </a:solidFill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…</a:t>
            </a:r>
            <a:endParaRPr lang="fr-FR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F8CF70-CFEF-6F82-5963-EABCEE8ACCED}"/>
              </a:ext>
            </a:extLst>
          </p:cNvPr>
          <p:cNvSpPr/>
          <p:nvPr/>
        </p:nvSpPr>
        <p:spPr>
          <a:xfrm>
            <a:off x="4459975" y="1842203"/>
            <a:ext cx="3272050" cy="954107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Exécution Linéaire</a:t>
            </a:r>
          </a:p>
          <a:p>
            <a:pPr algn="ctr"/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-&gt; perte de temps</a:t>
            </a:r>
            <a:endParaRPr lang="fr-FR" sz="28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F9F03E01-3BD2-F508-81DC-7DDDAC2FB4B1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24" name="Triangle isocèle 3">
              <a:extLst>
                <a:ext uri="{FF2B5EF4-FFF2-40B4-BE49-F238E27FC236}">
                  <a16:creationId xmlns:a16="http://schemas.microsoft.com/office/drawing/2014/main" id="{148375E6-A035-92CD-E425-DB29F1BE2C88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68ABD1E-21E8-B4FE-12B8-0A25A432D677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97734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BEFD1D3A-DE68-E4E5-B07A-7AF8CFC105B5}"/>
              </a:ext>
            </a:extLst>
          </p:cNvPr>
          <p:cNvGrpSpPr/>
          <p:nvPr/>
        </p:nvGrpSpPr>
        <p:grpSpPr>
          <a:xfrm>
            <a:off x="-3428566" y="1972363"/>
            <a:ext cx="2578100" cy="3898900"/>
            <a:chOff x="278984" y="2685609"/>
            <a:chExt cx="2578100" cy="3898900"/>
          </a:xfrm>
        </p:grpSpPr>
        <p:sp>
          <p:nvSpPr>
            <p:cNvPr id="31" name="Rectangle : coins arrondis 30">
              <a:extLst>
                <a:ext uri="{FF2B5EF4-FFF2-40B4-BE49-F238E27FC236}">
                  <a16:creationId xmlns:a16="http://schemas.microsoft.com/office/drawing/2014/main" id="{7611A62F-E97D-3885-E490-428F4CD3BC5E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2C16BF1-682F-140C-1407-98D96234BD5D}"/>
                </a:ext>
              </a:extLst>
            </p:cNvPr>
            <p:cNvSpPr/>
            <p:nvPr/>
          </p:nvSpPr>
          <p:spPr>
            <a:xfrm>
              <a:off x="901833" y="4404227"/>
              <a:ext cx="133241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Threads</a:t>
              </a:r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267B33EE-0A8D-D766-662A-FB1592DFD94C}"/>
              </a:ext>
            </a:extLst>
          </p:cNvPr>
          <p:cNvGrpSpPr/>
          <p:nvPr/>
        </p:nvGrpSpPr>
        <p:grpSpPr>
          <a:xfrm>
            <a:off x="12062247" y="7709785"/>
            <a:ext cx="2578100" cy="3898900"/>
            <a:chOff x="278984" y="2685609"/>
            <a:chExt cx="2578100" cy="3898900"/>
          </a:xfrm>
        </p:grpSpPr>
        <p:sp>
          <p:nvSpPr>
            <p:cNvPr id="34" name="Rectangle : coins arrondis 33">
              <a:extLst>
                <a:ext uri="{FF2B5EF4-FFF2-40B4-BE49-F238E27FC236}">
                  <a16:creationId xmlns:a16="http://schemas.microsoft.com/office/drawing/2014/main" id="{8270BA15-C6D4-25D3-7965-D4F6D0F7CD19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0CF4ADBB-89DA-1913-5A4B-02B1160684CF}"/>
                </a:ext>
              </a:extLst>
            </p:cNvPr>
            <p:cNvSpPr/>
            <p:nvPr/>
          </p:nvSpPr>
          <p:spPr>
            <a:xfrm>
              <a:off x="680611" y="3850229"/>
              <a:ext cx="177484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Élagage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alpha-bêta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5429799" y="971017"/>
            <a:ext cx="133241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Threads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363E749D-40DB-EA6C-A23B-D817969F81D7}"/>
              </a:ext>
            </a:extLst>
          </p:cNvPr>
          <p:cNvGrpSpPr/>
          <p:nvPr/>
        </p:nvGrpSpPr>
        <p:grpSpPr>
          <a:xfrm>
            <a:off x="13230742" y="1794092"/>
            <a:ext cx="4860346" cy="4077171"/>
            <a:chOff x="4386263" y="2681814"/>
            <a:chExt cx="1781424" cy="149437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A16F25C-AA64-FA52-7CCD-4D0C2922DD58}"/>
                </a:ext>
              </a:extLst>
            </p:cNvPr>
            <p:cNvSpPr/>
            <p:nvPr/>
          </p:nvSpPr>
          <p:spPr>
            <a:xfrm>
              <a:off x="4386263" y="2681814"/>
              <a:ext cx="1781424" cy="14943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3" name="Groupe 22">
              <a:extLst>
                <a:ext uri="{FF2B5EF4-FFF2-40B4-BE49-F238E27FC236}">
                  <a16:creationId xmlns:a16="http://schemas.microsoft.com/office/drawing/2014/main" id="{63DD0C42-EEFB-2A99-6898-B0C7E426BF0D}"/>
                </a:ext>
              </a:extLst>
            </p:cNvPr>
            <p:cNvGrpSpPr/>
            <p:nvPr/>
          </p:nvGrpSpPr>
          <p:grpSpPr>
            <a:xfrm>
              <a:off x="4430449" y="2709141"/>
              <a:ext cx="1693052" cy="1439719"/>
              <a:chOff x="4421611" y="2559039"/>
              <a:chExt cx="1693052" cy="1439719"/>
            </a:xfrm>
          </p:grpSpPr>
          <p:sp>
            <p:nvSpPr>
              <p:cNvPr id="28" name="Ellipse 27">
                <a:extLst>
                  <a:ext uri="{FF2B5EF4-FFF2-40B4-BE49-F238E27FC236}">
                    <a16:creationId xmlns:a16="http://schemas.microsoft.com/office/drawing/2014/main" id="{02C9442D-425F-D793-C4E4-CB5E24599E90}"/>
                  </a:ext>
                </a:extLst>
              </p:cNvPr>
              <p:cNvSpPr/>
              <p:nvPr/>
            </p:nvSpPr>
            <p:spPr>
              <a:xfrm>
                <a:off x="4425978" y="255903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7" name="Ellipse 36">
                <a:extLst>
                  <a:ext uri="{FF2B5EF4-FFF2-40B4-BE49-F238E27FC236}">
                    <a16:creationId xmlns:a16="http://schemas.microsoft.com/office/drawing/2014/main" id="{BBDD247B-3708-E375-08DD-A0C247589D9E}"/>
                  </a:ext>
                </a:extLst>
              </p:cNvPr>
              <p:cNvSpPr/>
              <p:nvPr/>
            </p:nvSpPr>
            <p:spPr>
              <a:xfrm>
                <a:off x="4672738" y="256531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39" name="Ellipse 38">
                <a:extLst>
                  <a:ext uri="{FF2B5EF4-FFF2-40B4-BE49-F238E27FC236}">
                    <a16:creationId xmlns:a16="http://schemas.microsoft.com/office/drawing/2014/main" id="{2AD1ACA6-2B90-44CB-0226-E52D99AEEEBF}"/>
                  </a:ext>
                </a:extLst>
              </p:cNvPr>
              <p:cNvSpPr/>
              <p:nvPr/>
            </p:nvSpPr>
            <p:spPr>
              <a:xfrm>
                <a:off x="4915467" y="256119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2" name="Ellipse 41">
                <a:extLst>
                  <a:ext uri="{FF2B5EF4-FFF2-40B4-BE49-F238E27FC236}">
                    <a16:creationId xmlns:a16="http://schemas.microsoft.com/office/drawing/2014/main" id="{A3329749-4AB1-6456-E6FC-0099AA2DBF97}"/>
                  </a:ext>
                </a:extLst>
              </p:cNvPr>
              <p:cNvSpPr/>
              <p:nvPr/>
            </p:nvSpPr>
            <p:spPr>
              <a:xfrm>
                <a:off x="5152564" y="25632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E32EB305-49B7-E3D6-383F-00B1A44C3C48}"/>
                  </a:ext>
                </a:extLst>
              </p:cNvPr>
              <p:cNvSpPr/>
              <p:nvPr/>
            </p:nvSpPr>
            <p:spPr>
              <a:xfrm>
                <a:off x="5389296" y="256638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CF58AD4C-CADC-D438-8CAE-18CC054EB09B}"/>
                  </a:ext>
                </a:extLst>
              </p:cNvPr>
              <p:cNvSpPr/>
              <p:nvPr/>
            </p:nvSpPr>
            <p:spPr>
              <a:xfrm>
                <a:off x="5626393" y="256844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5" name="Ellipse 44">
                <a:extLst>
                  <a:ext uri="{FF2B5EF4-FFF2-40B4-BE49-F238E27FC236}">
                    <a16:creationId xmlns:a16="http://schemas.microsoft.com/office/drawing/2014/main" id="{FB2FB2A0-1479-C90B-FB46-967DAE634A0F}"/>
                  </a:ext>
                </a:extLst>
              </p:cNvPr>
              <p:cNvSpPr/>
              <p:nvPr/>
            </p:nvSpPr>
            <p:spPr>
              <a:xfrm>
                <a:off x="4425978" y="279513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E637D22D-0A9D-F66F-2D40-A8906618C36D}"/>
                  </a:ext>
                </a:extLst>
              </p:cNvPr>
              <p:cNvSpPr/>
              <p:nvPr/>
            </p:nvSpPr>
            <p:spPr>
              <a:xfrm>
                <a:off x="4672738" y="2801413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Ellipse 46">
                <a:extLst>
                  <a:ext uri="{FF2B5EF4-FFF2-40B4-BE49-F238E27FC236}">
                    <a16:creationId xmlns:a16="http://schemas.microsoft.com/office/drawing/2014/main" id="{B48AF145-1D5D-FE43-6A47-EDB7421D49F1}"/>
                  </a:ext>
                </a:extLst>
              </p:cNvPr>
              <p:cNvSpPr/>
              <p:nvPr/>
            </p:nvSpPr>
            <p:spPr>
              <a:xfrm>
                <a:off x="4915467" y="2797296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8" name="Ellipse 47">
                <a:extLst>
                  <a:ext uri="{FF2B5EF4-FFF2-40B4-BE49-F238E27FC236}">
                    <a16:creationId xmlns:a16="http://schemas.microsoft.com/office/drawing/2014/main" id="{4CF94CF1-BBD2-6EC1-AE2A-C2C28B7C39B7}"/>
                  </a:ext>
                </a:extLst>
              </p:cNvPr>
              <p:cNvSpPr/>
              <p:nvPr/>
            </p:nvSpPr>
            <p:spPr>
              <a:xfrm>
                <a:off x="5152564" y="279935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CD7D4B58-32AC-B834-B716-3F0FEE0F6327}"/>
                  </a:ext>
                </a:extLst>
              </p:cNvPr>
              <p:cNvSpPr/>
              <p:nvPr/>
            </p:nvSpPr>
            <p:spPr>
              <a:xfrm>
                <a:off x="5389296" y="2802487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0" name="Ellipse 49">
                <a:extLst>
                  <a:ext uri="{FF2B5EF4-FFF2-40B4-BE49-F238E27FC236}">
                    <a16:creationId xmlns:a16="http://schemas.microsoft.com/office/drawing/2014/main" id="{58ECE819-2F90-2346-3123-C979E570F8C0}"/>
                  </a:ext>
                </a:extLst>
              </p:cNvPr>
              <p:cNvSpPr/>
              <p:nvPr/>
            </p:nvSpPr>
            <p:spPr>
              <a:xfrm>
                <a:off x="5626393" y="280454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3DA603E6-FBC9-0574-31E1-CF01E7C9F313}"/>
                  </a:ext>
                </a:extLst>
              </p:cNvPr>
              <p:cNvSpPr/>
              <p:nvPr/>
            </p:nvSpPr>
            <p:spPr>
              <a:xfrm>
                <a:off x="4421611" y="303389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2" name="Ellipse 51">
                <a:extLst>
                  <a:ext uri="{FF2B5EF4-FFF2-40B4-BE49-F238E27FC236}">
                    <a16:creationId xmlns:a16="http://schemas.microsoft.com/office/drawing/2014/main" id="{8575CC8C-1E28-1D7A-9574-FB119BDA6476}"/>
                  </a:ext>
                </a:extLst>
              </p:cNvPr>
              <p:cNvSpPr/>
              <p:nvPr/>
            </p:nvSpPr>
            <p:spPr>
              <a:xfrm>
                <a:off x="4668371" y="304016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681C818E-09F0-9FE6-14DE-E7C44B6D0D6D}"/>
                  </a:ext>
                </a:extLst>
              </p:cNvPr>
              <p:cNvSpPr/>
              <p:nvPr/>
            </p:nvSpPr>
            <p:spPr>
              <a:xfrm>
                <a:off x="4911100" y="3036049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4" name="Ellipse 53">
                <a:extLst>
                  <a:ext uri="{FF2B5EF4-FFF2-40B4-BE49-F238E27FC236}">
                    <a16:creationId xmlns:a16="http://schemas.microsoft.com/office/drawing/2014/main" id="{441D9BF7-0E8D-583E-AC12-7DA55C0BB428}"/>
                  </a:ext>
                </a:extLst>
              </p:cNvPr>
              <p:cNvSpPr/>
              <p:nvPr/>
            </p:nvSpPr>
            <p:spPr>
              <a:xfrm>
                <a:off x="5148197" y="3038108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5" name="Ellipse 54">
                <a:extLst>
                  <a:ext uri="{FF2B5EF4-FFF2-40B4-BE49-F238E27FC236}">
                    <a16:creationId xmlns:a16="http://schemas.microsoft.com/office/drawing/2014/main" id="{1F345E7D-2B0F-6B06-E95B-40D23C4D69B7}"/>
                  </a:ext>
                </a:extLst>
              </p:cNvPr>
              <p:cNvSpPr/>
              <p:nvPr/>
            </p:nvSpPr>
            <p:spPr>
              <a:xfrm>
                <a:off x="5384929" y="304124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6" name="Ellipse 55">
                <a:extLst>
                  <a:ext uri="{FF2B5EF4-FFF2-40B4-BE49-F238E27FC236}">
                    <a16:creationId xmlns:a16="http://schemas.microsoft.com/office/drawing/2014/main" id="{4524EE21-D797-4E39-856A-03A374467C91}"/>
                  </a:ext>
                </a:extLst>
              </p:cNvPr>
              <p:cNvSpPr/>
              <p:nvPr/>
            </p:nvSpPr>
            <p:spPr>
              <a:xfrm>
                <a:off x="5622026" y="3043299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7" name="Ellipse 56">
                <a:extLst>
                  <a:ext uri="{FF2B5EF4-FFF2-40B4-BE49-F238E27FC236}">
                    <a16:creationId xmlns:a16="http://schemas.microsoft.com/office/drawing/2014/main" id="{7FEB5B12-ECFD-1A0B-A6D9-6C3BF6D9369E}"/>
                  </a:ext>
                </a:extLst>
              </p:cNvPr>
              <p:cNvSpPr/>
              <p:nvPr/>
            </p:nvSpPr>
            <p:spPr>
              <a:xfrm>
                <a:off x="4421611" y="326999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8" name="Ellipse 57">
                <a:extLst>
                  <a:ext uri="{FF2B5EF4-FFF2-40B4-BE49-F238E27FC236}">
                    <a16:creationId xmlns:a16="http://schemas.microsoft.com/office/drawing/2014/main" id="{E8821969-2CDC-3C6C-8746-DF5C01D5FF79}"/>
                  </a:ext>
                </a:extLst>
              </p:cNvPr>
              <p:cNvSpPr/>
              <p:nvPr/>
            </p:nvSpPr>
            <p:spPr>
              <a:xfrm>
                <a:off x="4668371" y="3276265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59" name="Ellipse 58">
                <a:extLst>
                  <a:ext uri="{FF2B5EF4-FFF2-40B4-BE49-F238E27FC236}">
                    <a16:creationId xmlns:a16="http://schemas.microsoft.com/office/drawing/2014/main" id="{012A3F4B-B2C0-1790-D207-4A83CAF4469C}"/>
                  </a:ext>
                </a:extLst>
              </p:cNvPr>
              <p:cNvSpPr/>
              <p:nvPr/>
            </p:nvSpPr>
            <p:spPr>
              <a:xfrm>
                <a:off x="4911100" y="32721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0" name="Ellipse 59">
                <a:extLst>
                  <a:ext uri="{FF2B5EF4-FFF2-40B4-BE49-F238E27FC236}">
                    <a16:creationId xmlns:a16="http://schemas.microsoft.com/office/drawing/2014/main" id="{E5D91C18-E906-192F-D1D9-858554888012}"/>
                  </a:ext>
                </a:extLst>
              </p:cNvPr>
              <p:cNvSpPr/>
              <p:nvPr/>
            </p:nvSpPr>
            <p:spPr>
              <a:xfrm>
                <a:off x="5148197" y="3274207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73BFC21B-AD54-93E2-281C-428D491C4DA3}"/>
                  </a:ext>
                </a:extLst>
              </p:cNvPr>
              <p:cNvSpPr/>
              <p:nvPr/>
            </p:nvSpPr>
            <p:spPr>
              <a:xfrm>
                <a:off x="5384929" y="32773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2" name="Ellipse 61">
                <a:extLst>
                  <a:ext uri="{FF2B5EF4-FFF2-40B4-BE49-F238E27FC236}">
                    <a16:creationId xmlns:a16="http://schemas.microsoft.com/office/drawing/2014/main" id="{B1547F27-B948-3EA8-32BC-7E0571581547}"/>
                  </a:ext>
                </a:extLst>
              </p:cNvPr>
              <p:cNvSpPr/>
              <p:nvPr/>
            </p:nvSpPr>
            <p:spPr>
              <a:xfrm>
                <a:off x="5622026" y="32793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63" name="Ellipse 62">
                <a:extLst>
                  <a:ext uri="{FF2B5EF4-FFF2-40B4-BE49-F238E27FC236}">
                    <a16:creationId xmlns:a16="http://schemas.microsoft.com/office/drawing/2014/main" id="{B241CBF4-9BE3-B69D-ED6D-B1D14F698030}"/>
                  </a:ext>
                </a:extLst>
              </p:cNvPr>
              <p:cNvSpPr/>
              <p:nvPr/>
            </p:nvSpPr>
            <p:spPr>
              <a:xfrm>
                <a:off x="4421611" y="3510282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2" name="Ellipse 921">
                <a:extLst>
                  <a:ext uri="{FF2B5EF4-FFF2-40B4-BE49-F238E27FC236}">
                    <a16:creationId xmlns:a16="http://schemas.microsoft.com/office/drawing/2014/main" id="{8AA57710-7020-A594-D236-CD942B19DAC8}"/>
                  </a:ext>
                </a:extLst>
              </p:cNvPr>
              <p:cNvSpPr/>
              <p:nvPr/>
            </p:nvSpPr>
            <p:spPr>
              <a:xfrm>
                <a:off x="4668371" y="3516557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3" name="Ellipse 922">
                <a:extLst>
                  <a:ext uri="{FF2B5EF4-FFF2-40B4-BE49-F238E27FC236}">
                    <a16:creationId xmlns:a16="http://schemas.microsoft.com/office/drawing/2014/main" id="{17B936E2-95FC-657A-832F-A0D8693C0F72}"/>
                  </a:ext>
                </a:extLst>
              </p:cNvPr>
              <p:cNvSpPr/>
              <p:nvPr/>
            </p:nvSpPr>
            <p:spPr>
              <a:xfrm>
                <a:off x="4911100" y="3526603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4" name="Ellipse 923">
                <a:extLst>
                  <a:ext uri="{FF2B5EF4-FFF2-40B4-BE49-F238E27FC236}">
                    <a16:creationId xmlns:a16="http://schemas.microsoft.com/office/drawing/2014/main" id="{42E9A4B6-9BA9-A19D-BDF8-C093FD5047D6}"/>
                  </a:ext>
                </a:extLst>
              </p:cNvPr>
              <p:cNvSpPr/>
              <p:nvPr/>
            </p:nvSpPr>
            <p:spPr>
              <a:xfrm>
                <a:off x="5148197" y="351449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5" name="Ellipse 924">
                <a:extLst>
                  <a:ext uri="{FF2B5EF4-FFF2-40B4-BE49-F238E27FC236}">
                    <a16:creationId xmlns:a16="http://schemas.microsoft.com/office/drawing/2014/main" id="{BBCE8B81-ACFA-FF33-0244-E2445B6A9AA6}"/>
                  </a:ext>
                </a:extLst>
              </p:cNvPr>
              <p:cNvSpPr/>
              <p:nvPr/>
            </p:nvSpPr>
            <p:spPr>
              <a:xfrm>
                <a:off x="5384929" y="3517631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6" name="Ellipse 925">
                <a:extLst>
                  <a:ext uri="{FF2B5EF4-FFF2-40B4-BE49-F238E27FC236}">
                    <a16:creationId xmlns:a16="http://schemas.microsoft.com/office/drawing/2014/main" id="{4ECD34FA-E9B9-DC70-C1FD-DDA229CA6DD1}"/>
                  </a:ext>
                </a:extLst>
              </p:cNvPr>
              <p:cNvSpPr/>
              <p:nvPr/>
            </p:nvSpPr>
            <p:spPr>
              <a:xfrm>
                <a:off x="5622026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7" name="Ellipse 926">
                <a:extLst>
                  <a:ext uri="{FF2B5EF4-FFF2-40B4-BE49-F238E27FC236}">
                    <a16:creationId xmlns:a16="http://schemas.microsoft.com/office/drawing/2014/main" id="{2DA1DE00-14EC-5B2A-7B8B-94FFEBFE0823}"/>
                  </a:ext>
                </a:extLst>
              </p:cNvPr>
              <p:cNvSpPr/>
              <p:nvPr/>
            </p:nvSpPr>
            <p:spPr>
              <a:xfrm>
                <a:off x="4421611" y="3746381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8" name="Ellipse 927">
                <a:extLst>
                  <a:ext uri="{FF2B5EF4-FFF2-40B4-BE49-F238E27FC236}">
                    <a16:creationId xmlns:a16="http://schemas.microsoft.com/office/drawing/2014/main" id="{04F0230C-1D03-8938-6F2B-8F67A20C95B8}"/>
                  </a:ext>
                </a:extLst>
              </p:cNvPr>
              <p:cNvSpPr/>
              <p:nvPr/>
            </p:nvSpPr>
            <p:spPr>
              <a:xfrm>
                <a:off x="4668371" y="3752656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29" name="Ellipse 928">
                <a:extLst>
                  <a:ext uri="{FF2B5EF4-FFF2-40B4-BE49-F238E27FC236}">
                    <a16:creationId xmlns:a16="http://schemas.microsoft.com/office/drawing/2014/main" id="{065CC213-B898-30BB-2935-07DFBFAED61C}"/>
                  </a:ext>
                </a:extLst>
              </p:cNvPr>
              <p:cNvSpPr/>
              <p:nvPr/>
            </p:nvSpPr>
            <p:spPr>
              <a:xfrm>
                <a:off x="4911100" y="374853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0" name="Ellipse 929">
                <a:extLst>
                  <a:ext uri="{FF2B5EF4-FFF2-40B4-BE49-F238E27FC236}">
                    <a16:creationId xmlns:a16="http://schemas.microsoft.com/office/drawing/2014/main" id="{EBBE5D47-352A-90D4-FF9C-F9C0D0CF2195}"/>
                  </a:ext>
                </a:extLst>
              </p:cNvPr>
              <p:cNvSpPr/>
              <p:nvPr/>
            </p:nvSpPr>
            <p:spPr>
              <a:xfrm>
                <a:off x="5148197" y="3750598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sp>
            <p:nvSpPr>
              <p:cNvPr id="931" name="Ellipse 930">
                <a:extLst>
                  <a:ext uri="{FF2B5EF4-FFF2-40B4-BE49-F238E27FC236}">
                    <a16:creationId xmlns:a16="http://schemas.microsoft.com/office/drawing/2014/main" id="{B3164172-A8A2-213C-C91D-E4113C9F3F8E}"/>
                  </a:ext>
                </a:extLst>
              </p:cNvPr>
              <p:cNvSpPr/>
              <p:nvPr/>
            </p:nvSpPr>
            <p:spPr>
              <a:xfrm>
                <a:off x="5384929" y="3753730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2" name="Ellipse 931">
                <a:extLst>
                  <a:ext uri="{FF2B5EF4-FFF2-40B4-BE49-F238E27FC236}">
                    <a16:creationId xmlns:a16="http://schemas.microsoft.com/office/drawing/2014/main" id="{21BEFBE0-6EB8-51F5-D1D9-90BA2C4AEC81}"/>
                  </a:ext>
                </a:extLst>
              </p:cNvPr>
              <p:cNvSpPr/>
              <p:nvPr/>
            </p:nvSpPr>
            <p:spPr>
              <a:xfrm>
                <a:off x="5622026" y="3755789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3" name="Ellipse 932">
                <a:extLst>
                  <a:ext uri="{FF2B5EF4-FFF2-40B4-BE49-F238E27FC236}">
                    <a16:creationId xmlns:a16="http://schemas.microsoft.com/office/drawing/2014/main" id="{6545445D-EC05-8B89-D55A-F93F97B0793F}"/>
                  </a:ext>
                </a:extLst>
              </p:cNvPr>
              <p:cNvSpPr/>
              <p:nvPr/>
            </p:nvSpPr>
            <p:spPr>
              <a:xfrm>
                <a:off x="5867303" y="3519690"/>
                <a:ext cx="240910" cy="240910"/>
              </a:xfrm>
              <a:prstGeom prst="ellipse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4" name="Ellipse 933">
                <a:extLst>
                  <a:ext uri="{FF2B5EF4-FFF2-40B4-BE49-F238E27FC236}">
                    <a16:creationId xmlns:a16="http://schemas.microsoft.com/office/drawing/2014/main" id="{1D919C09-226A-DF9E-8094-17980A3F069F}"/>
                  </a:ext>
                </a:extLst>
              </p:cNvPr>
              <p:cNvSpPr/>
              <p:nvPr/>
            </p:nvSpPr>
            <p:spPr>
              <a:xfrm>
                <a:off x="5863152" y="3757848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5" name="Ellipse 934">
                <a:extLst>
                  <a:ext uri="{FF2B5EF4-FFF2-40B4-BE49-F238E27FC236}">
                    <a16:creationId xmlns:a16="http://schemas.microsoft.com/office/drawing/2014/main" id="{351C0EE0-68DE-577B-8420-2E3ECF86B164}"/>
                  </a:ext>
                </a:extLst>
              </p:cNvPr>
              <p:cNvSpPr/>
              <p:nvPr/>
            </p:nvSpPr>
            <p:spPr>
              <a:xfrm>
                <a:off x="5871676" y="3043474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6" name="Ellipse 935">
                <a:extLst>
                  <a:ext uri="{FF2B5EF4-FFF2-40B4-BE49-F238E27FC236}">
                    <a16:creationId xmlns:a16="http://schemas.microsoft.com/office/drawing/2014/main" id="{C497709F-914A-7EDD-82FE-7FD54CE70A60}"/>
                  </a:ext>
                </a:extLst>
              </p:cNvPr>
              <p:cNvSpPr/>
              <p:nvPr/>
            </p:nvSpPr>
            <p:spPr>
              <a:xfrm>
                <a:off x="5867525" y="3281632"/>
                <a:ext cx="240910" cy="240910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7" name="Ellipse 936">
                <a:extLst>
                  <a:ext uri="{FF2B5EF4-FFF2-40B4-BE49-F238E27FC236}">
                    <a16:creationId xmlns:a16="http://schemas.microsoft.com/office/drawing/2014/main" id="{CA6183C2-E735-0580-CB0F-ADF065D20568}"/>
                  </a:ext>
                </a:extLst>
              </p:cNvPr>
              <p:cNvSpPr/>
              <p:nvPr/>
            </p:nvSpPr>
            <p:spPr>
              <a:xfrm>
                <a:off x="5873753" y="2564112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938" name="Ellipse 937">
                <a:extLst>
                  <a:ext uri="{FF2B5EF4-FFF2-40B4-BE49-F238E27FC236}">
                    <a16:creationId xmlns:a16="http://schemas.microsoft.com/office/drawing/2014/main" id="{87C51B51-D69C-4D06-A710-1CF15BAA809A}"/>
                  </a:ext>
                </a:extLst>
              </p:cNvPr>
              <p:cNvSpPr/>
              <p:nvPr/>
            </p:nvSpPr>
            <p:spPr>
              <a:xfrm>
                <a:off x="5869602" y="2802270"/>
                <a:ext cx="240910" cy="24091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</p:grpSp>
      </p:grp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3D9EF1EA-3F94-53A0-8D2D-3CE4D6035DD6}"/>
              </a:ext>
            </a:extLst>
          </p:cNvPr>
          <p:cNvCxnSpPr>
            <a:cxnSpLocks/>
          </p:cNvCxnSpPr>
          <p:nvPr/>
        </p:nvCxnSpPr>
        <p:spPr>
          <a:xfrm flipH="1" flipV="1">
            <a:off x="16955091" y="3512906"/>
            <a:ext cx="679404" cy="662881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8F0301D-2804-554D-87B5-73B2323ED387}"/>
              </a:ext>
            </a:extLst>
          </p:cNvPr>
          <p:cNvCxnSpPr>
            <a:cxnSpLocks/>
          </p:cNvCxnSpPr>
          <p:nvPr/>
        </p:nvCxnSpPr>
        <p:spPr>
          <a:xfrm flipV="1">
            <a:off x="15660915" y="2860842"/>
            <a:ext cx="1973580" cy="2009718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77F8DFDD-6DBC-C4EE-2ECA-61B2612063B6}"/>
              </a:ext>
            </a:extLst>
          </p:cNvPr>
          <p:cNvCxnSpPr>
            <a:cxnSpLocks/>
          </p:cNvCxnSpPr>
          <p:nvPr/>
        </p:nvCxnSpPr>
        <p:spPr>
          <a:xfrm flipH="1" flipV="1">
            <a:off x="13641859" y="2814847"/>
            <a:ext cx="2017544" cy="2043886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DE47468C-D1F1-4BFD-E5D7-FC3DF218ECB1}"/>
              </a:ext>
            </a:extLst>
          </p:cNvPr>
          <p:cNvCxnSpPr>
            <a:cxnSpLocks/>
          </p:cNvCxnSpPr>
          <p:nvPr/>
        </p:nvCxnSpPr>
        <p:spPr>
          <a:xfrm flipH="1" flipV="1">
            <a:off x="13640347" y="3454767"/>
            <a:ext cx="728206" cy="707917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FF19CDA4-7DCC-43F2-AE85-E8EEE004284D}"/>
              </a:ext>
            </a:extLst>
          </p:cNvPr>
          <p:cNvCxnSpPr>
            <a:cxnSpLocks/>
          </p:cNvCxnSpPr>
          <p:nvPr/>
        </p:nvCxnSpPr>
        <p:spPr>
          <a:xfrm flipV="1">
            <a:off x="13657872" y="2192714"/>
            <a:ext cx="1369479" cy="1256826"/>
          </a:xfrm>
          <a:prstGeom prst="line">
            <a:avLst/>
          </a:prstGeom>
          <a:ln w="412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138B0925-6253-E3E2-54AB-377FB2C4BE28}"/>
              </a:ext>
            </a:extLst>
          </p:cNvPr>
          <p:cNvSpPr/>
          <p:nvPr/>
        </p:nvSpPr>
        <p:spPr>
          <a:xfrm>
            <a:off x="13230742" y="297653"/>
            <a:ext cx="748737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 technique -&gt; algorithme moins chronophage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F8CF70-CFEF-6F82-5963-EABCEE8ACCED}"/>
              </a:ext>
            </a:extLst>
          </p:cNvPr>
          <p:cNvSpPr/>
          <p:nvPr/>
        </p:nvSpPr>
        <p:spPr>
          <a:xfrm>
            <a:off x="3743478" y="1607040"/>
            <a:ext cx="4695517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Parallélisation des threads</a:t>
            </a:r>
          </a:p>
        </p:txBody>
      </p:sp>
      <p:grpSp>
        <p:nvGrpSpPr>
          <p:cNvPr id="985" name="Groupe 984">
            <a:extLst>
              <a:ext uri="{FF2B5EF4-FFF2-40B4-BE49-F238E27FC236}">
                <a16:creationId xmlns:a16="http://schemas.microsoft.com/office/drawing/2014/main" id="{D8A294A0-8957-AFC1-BE6B-C2CBFA51FFFC}"/>
              </a:ext>
            </a:extLst>
          </p:cNvPr>
          <p:cNvGrpSpPr/>
          <p:nvPr/>
        </p:nvGrpSpPr>
        <p:grpSpPr>
          <a:xfrm>
            <a:off x="1435100" y="2660565"/>
            <a:ext cx="10875160" cy="3004153"/>
            <a:chOff x="1435100" y="2660565"/>
            <a:chExt cx="10875160" cy="3004153"/>
          </a:xfrm>
        </p:grpSpPr>
        <p:cxnSp>
          <p:nvCxnSpPr>
            <p:cNvPr id="6" name="Connecteur droit avec flèche 5">
              <a:extLst>
                <a:ext uri="{FF2B5EF4-FFF2-40B4-BE49-F238E27FC236}">
                  <a16:creationId xmlns:a16="http://schemas.microsoft.com/office/drawing/2014/main" id="{9BE495FD-FBF6-702D-9116-5361669841C3}"/>
                </a:ext>
              </a:extLst>
            </p:cNvPr>
            <p:cNvCxnSpPr/>
            <p:nvPr/>
          </p:nvCxnSpPr>
          <p:spPr>
            <a:xfrm>
              <a:off x="1435100" y="4137016"/>
              <a:ext cx="9775974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0316818-77C4-71A1-8C6C-9A68C4736829}"/>
                </a:ext>
              </a:extLst>
            </p:cNvPr>
            <p:cNvSpPr/>
            <p:nvPr/>
          </p:nvSpPr>
          <p:spPr>
            <a:xfrm>
              <a:off x="9533538" y="4254535"/>
              <a:ext cx="27767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Traitement des données</a:t>
              </a:r>
            </a:p>
          </p:txBody>
        </p:sp>
        <p:cxnSp>
          <p:nvCxnSpPr>
            <p:cNvPr id="906" name="Connecteur droit avec flèche 905">
              <a:extLst>
                <a:ext uri="{FF2B5EF4-FFF2-40B4-BE49-F238E27FC236}">
                  <a16:creationId xmlns:a16="http://schemas.microsoft.com/office/drawing/2014/main" id="{345253BC-4C7D-B1D5-3FDB-6829B98819C6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2847341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7" name="Connecteur droit avec flèche 906">
              <a:extLst>
                <a:ext uri="{FF2B5EF4-FFF2-40B4-BE49-F238E27FC236}">
                  <a16:creationId xmlns:a16="http://schemas.microsoft.com/office/drawing/2014/main" id="{07C065EB-3CDD-A7D5-F0F8-CEFF525C352F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3270417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8" name="Connecteur droit avec flèche 907">
              <a:extLst>
                <a:ext uri="{FF2B5EF4-FFF2-40B4-BE49-F238E27FC236}">
                  <a16:creationId xmlns:a16="http://schemas.microsoft.com/office/drawing/2014/main" id="{AC4E40A4-3868-4344-ACCE-70655EF71C97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3690981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9" name="Connecteur droit avec flèche 908">
              <a:extLst>
                <a:ext uri="{FF2B5EF4-FFF2-40B4-BE49-F238E27FC236}">
                  <a16:creationId xmlns:a16="http://schemas.microsoft.com/office/drawing/2014/main" id="{CE8A7014-4B40-0EC5-1C9D-B5FB366C8160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4508502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0" name="Connecteur droit avec flèche 909">
              <a:extLst>
                <a:ext uri="{FF2B5EF4-FFF2-40B4-BE49-F238E27FC236}">
                  <a16:creationId xmlns:a16="http://schemas.microsoft.com/office/drawing/2014/main" id="{D652F4C7-8EB4-8AB3-A8FD-F16DB51785CE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5003802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11" name="Connecteur droit avec flèche 910">
              <a:extLst>
                <a:ext uri="{FF2B5EF4-FFF2-40B4-BE49-F238E27FC236}">
                  <a16:creationId xmlns:a16="http://schemas.microsoft.com/office/drawing/2014/main" id="{7F708D79-D84B-6202-D135-76DC14E9EDBF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5480052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1" name="Connecteur droit avec flèche 940">
              <a:extLst>
                <a:ext uri="{FF2B5EF4-FFF2-40B4-BE49-F238E27FC236}">
                  <a16:creationId xmlns:a16="http://schemas.microsoft.com/office/drawing/2014/main" id="{6F0E731B-4D65-2479-EEDA-97DD56EF4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425" y="4137016"/>
              <a:ext cx="1247775" cy="134303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4" name="Connecteur droit avec flèche 943">
              <a:extLst>
                <a:ext uri="{FF2B5EF4-FFF2-40B4-BE49-F238E27FC236}">
                  <a16:creationId xmlns:a16="http://schemas.microsoft.com/office/drawing/2014/main" id="{19A1FDD8-29BE-6CFB-6E4B-B4870A6ACB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425" y="4137016"/>
              <a:ext cx="1247775" cy="86678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47" name="Connecteur droit avec flèche 946">
              <a:extLst>
                <a:ext uri="{FF2B5EF4-FFF2-40B4-BE49-F238E27FC236}">
                  <a16:creationId xmlns:a16="http://schemas.microsoft.com/office/drawing/2014/main" id="{BFA99EC2-5DDE-53CB-9475-F8E0C6537F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425" y="4137016"/>
              <a:ext cx="1247775" cy="37148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0" name="Connecteur droit avec flèche 949">
              <a:extLst>
                <a:ext uri="{FF2B5EF4-FFF2-40B4-BE49-F238E27FC236}">
                  <a16:creationId xmlns:a16="http://schemas.microsoft.com/office/drawing/2014/main" id="{50834810-A955-CBD4-E4F1-8D02F84B9C03}"/>
                </a:ext>
              </a:extLst>
            </p:cNvPr>
            <p:cNvCxnSpPr>
              <a:cxnSpLocks/>
            </p:cNvCxnSpPr>
            <p:nvPr/>
          </p:nvCxnSpPr>
          <p:spPr>
            <a:xfrm>
              <a:off x="8353425" y="3690981"/>
              <a:ext cx="1247775" cy="44603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3" name="Connecteur droit avec flèche 952">
              <a:extLst>
                <a:ext uri="{FF2B5EF4-FFF2-40B4-BE49-F238E27FC236}">
                  <a16:creationId xmlns:a16="http://schemas.microsoft.com/office/drawing/2014/main" id="{18C4990B-B91A-BE47-3D60-FEE64629FABE}"/>
                </a:ext>
              </a:extLst>
            </p:cNvPr>
            <p:cNvCxnSpPr>
              <a:cxnSpLocks/>
            </p:cNvCxnSpPr>
            <p:nvPr/>
          </p:nvCxnSpPr>
          <p:spPr>
            <a:xfrm>
              <a:off x="8353425" y="3270417"/>
              <a:ext cx="1247775" cy="86659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6" name="Connecteur droit avec flèche 955">
              <a:extLst>
                <a:ext uri="{FF2B5EF4-FFF2-40B4-BE49-F238E27FC236}">
                  <a16:creationId xmlns:a16="http://schemas.microsoft.com/office/drawing/2014/main" id="{6976AEAD-4882-2AB4-D476-037EE1A73617}"/>
                </a:ext>
              </a:extLst>
            </p:cNvPr>
            <p:cNvCxnSpPr>
              <a:cxnSpLocks/>
            </p:cNvCxnSpPr>
            <p:nvPr/>
          </p:nvCxnSpPr>
          <p:spPr>
            <a:xfrm>
              <a:off x="8353425" y="2814847"/>
              <a:ext cx="1247775" cy="13221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59" name="Connecteur droit avec flèche 958">
              <a:extLst>
                <a:ext uri="{FF2B5EF4-FFF2-40B4-BE49-F238E27FC236}">
                  <a16:creationId xmlns:a16="http://schemas.microsoft.com/office/drawing/2014/main" id="{9A491945-6A45-3123-EA92-D916BAC03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3102" y="2814847"/>
              <a:ext cx="1385474" cy="13221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62" name="Connecteur droit avec flèche 961">
              <a:extLst>
                <a:ext uri="{FF2B5EF4-FFF2-40B4-BE49-F238E27FC236}">
                  <a16:creationId xmlns:a16="http://schemas.microsoft.com/office/drawing/2014/main" id="{9D8E0020-B354-B4E0-FB3F-AFF126AF25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917" y="3270231"/>
              <a:ext cx="1343659" cy="85547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05A7962-D0FF-4004-BCB5-A17713DF0D1D}"/>
                </a:ext>
              </a:extLst>
            </p:cNvPr>
            <p:cNvSpPr/>
            <p:nvPr/>
          </p:nvSpPr>
          <p:spPr>
            <a:xfrm>
              <a:off x="4236100" y="2660565"/>
              <a:ext cx="2850460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1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er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965" name="Rectangle 964">
              <a:extLst>
                <a:ext uri="{FF2B5EF4-FFF2-40B4-BE49-F238E27FC236}">
                  <a16:creationId xmlns:a16="http://schemas.microsoft.com/office/drawing/2014/main" id="{C6700863-F71D-3DC2-F6C5-2654CA3CC864}"/>
                </a:ext>
              </a:extLst>
            </p:cNvPr>
            <p:cNvSpPr/>
            <p:nvPr/>
          </p:nvSpPr>
          <p:spPr>
            <a:xfrm>
              <a:off x="4274179" y="3108710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</a:t>
              </a:r>
              <a:r>
                <a: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966" name="Rectangle 965">
              <a:extLst>
                <a:ext uri="{FF2B5EF4-FFF2-40B4-BE49-F238E27FC236}">
                  <a16:creationId xmlns:a16="http://schemas.microsoft.com/office/drawing/2014/main" id="{7BC92DD0-5F27-07E1-9B8B-BF3ABDEAB1B1}"/>
                </a:ext>
              </a:extLst>
            </p:cNvPr>
            <p:cNvSpPr/>
            <p:nvPr/>
          </p:nvSpPr>
          <p:spPr>
            <a:xfrm>
              <a:off x="4242921" y="3509040"/>
              <a:ext cx="2850460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3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967" name="Rectangle 966">
              <a:extLst>
                <a:ext uri="{FF2B5EF4-FFF2-40B4-BE49-F238E27FC236}">
                  <a16:creationId xmlns:a16="http://schemas.microsoft.com/office/drawing/2014/main" id="{C7C38A37-B8D7-BADE-89DE-DF8F80959500}"/>
                </a:ext>
              </a:extLst>
            </p:cNvPr>
            <p:cNvSpPr/>
            <p:nvPr/>
          </p:nvSpPr>
          <p:spPr>
            <a:xfrm>
              <a:off x="4267358" y="3983244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</a:t>
              </a:r>
              <a:r>
                <a: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968" name="Rectangle 967">
              <a:extLst>
                <a:ext uri="{FF2B5EF4-FFF2-40B4-BE49-F238E27FC236}">
                  <a16:creationId xmlns:a16="http://schemas.microsoft.com/office/drawing/2014/main" id="{DD35AA9E-362F-99CE-5C1F-38D794AB5574}"/>
                </a:ext>
              </a:extLst>
            </p:cNvPr>
            <p:cNvSpPr/>
            <p:nvPr/>
          </p:nvSpPr>
          <p:spPr>
            <a:xfrm>
              <a:off x="4266655" y="4386821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5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969" name="Rectangle 968">
              <a:extLst>
                <a:ext uri="{FF2B5EF4-FFF2-40B4-BE49-F238E27FC236}">
                  <a16:creationId xmlns:a16="http://schemas.microsoft.com/office/drawing/2014/main" id="{EDDAA87B-ACC8-2497-22C9-65BCF08C86D9}"/>
                </a:ext>
              </a:extLst>
            </p:cNvPr>
            <p:cNvSpPr/>
            <p:nvPr/>
          </p:nvSpPr>
          <p:spPr>
            <a:xfrm>
              <a:off x="4274179" y="4840717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</a:t>
              </a:r>
              <a:r>
                <a: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6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970" name="Rectangle 969">
              <a:extLst>
                <a:ext uri="{FF2B5EF4-FFF2-40B4-BE49-F238E27FC236}">
                  <a16:creationId xmlns:a16="http://schemas.microsoft.com/office/drawing/2014/main" id="{930D3DF1-68AB-AC2C-49A6-EBEE32D54C84}"/>
                </a:ext>
              </a:extLst>
            </p:cNvPr>
            <p:cNvSpPr/>
            <p:nvPr/>
          </p:nvSpPr>
          <p:spPr>
            <a:xfrm>
              <a:off x="4274179" y="5295386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</a:t>
              </a:r>
              <a:r>
                <a: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cxnSp>
          <p:nvCxnSpPr>
            <p:cNvPr id="972" name="Connecteur droit avec flèche 971">
              <a:extLst>
                <a:ext uri="{FF2B5EF4-FFF2-40B4-BE49-F238E27FC236}">
                  <a16:creationId xmlns:a16="http://schemas.microsoft.com/office/drawing/2014/main" id="{ED41AD56-0FED-200A-E582-59593ADE1E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1754" y="3690981"/>
              <a:ext cx="1312332" cy="40012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5" name="Connecteur droit avec flèche 974">
              <a:extLst>
                <a:ext uri="{FF2B5EF4-FFF2-40B4-BE49-F238E27FC236}">
                  <a16:creationId xmlns:a16="http://schemas.microsoft.com/office/drawing/2014/main" id="{82867E63-5B85-A747-5158-61194931DA49}"/>
                </a:ext>
              </a:extLst>
            </p:cNvPr>
            <p:cNvCxnSpPr>
              <a:cxnSpLocks/>
            </p:cNvCxnSpPr>
            <p:nvPr/>
          </p:nvCxnSpPr>
          <p:spPr>
            <a:xfrm>
              <a:off x="2511754" y="4102413"/>
              <a:ext cx="1320474" cy="40608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8" name="Connecteur droit avec flèche 977">
              <a:extLst>
                <a:ext uri="{FF2B5EF4-FFF2-40B4-BE49-F238E27FC236}">
                  <a16:creationId xmlns:a16="http://schemas.microsoft.com/office/drawing/2014/main" id="{1AD4F42D-8C99-1E59-F683-7F3C1E4C5A79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95" y="4125706"/>
              <a:ext cx="1313233" cy="87809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1" name="Connecteur droit avec flèche 980">
              <a:extLst>
                <a:ext uri="{FF2B5EF4-FFF2-40B4-BE49-F238E27FC236}">
                  <a16:creationId xmlns:a16="http://schemas.microsoft.com/office/drawing/2014/main" id="{8AB1D192-C543-F937-A4AB-42F0F24C42C7}"/>
                </a:ext>
              </a:extLst>
            </p:cNvPr>
            <p:cNvCxnSpPr>
              <a:cxnSpLocks/>
            </p:cNvCxnSpPr>
            <p:nvPr/>
          </p:nvCxnSpPr>
          <p:spPr>
            <a:xfrm>
              <a:off x="2517406" y="4137016"/>
              <a:ext cx="1306680" cy="134303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84" name="Rectangle 983">
            <a:extLst>
              <a:ext uri="{FF2B5EF4-FFF2-40B4-BE49-F238E27FC236}">
                <a16:creationId xmlns:a16="http://schemas.microsoft.com/office/drawing/2014/main" id="{1828E986-4DE0-514D-64AD-1A1F1562048D}"/>
              </a:ext>
            </a:extLst>
          </p:cNvPr>
          <p:cNvSpPr/>
          <p:nvPr/>
        </p:nvSpPr>
        <p:spPr>
          <a:xfrm>
            <a:off x="2996433" y="7154584"/>
            <a:ext cx="5472973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Gain de temps de 5-10 secondes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5AF9A5AB-4978-1447-B501-2827EA2C0D62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8" name="Triangle isocèle 3">
              <a:extLst>
                <a:ext uri="{FF2B5EF4-FFF2-40B4-BE49-F238E27FC236}">
                  <a16:creationId xmlns:a16="http://schemas.microsoft.com/office/drawing/2014/main" id="{1A007245-E931-3453-CC7A-DC3AF178F093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DB8D0DB-02E4-A9F6-AAC7-C4414CCB496E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30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69479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5429799" y="971017"/>
            <a:ext cx="1332417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Threads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F8CF70-CFEF-6F82-5963-EABCEE8ACCED}"/>
              </a:ext>
            </a:extLst>
          </p:cNvPr>
          <p:cNvSpPr/>
          <p:nvPr/>
        </p:nvSpPr>
        <p:spPr>
          <a:xfrm>
            <a:off x="3722593" y="1738412"/>
            <a:ext cx="4746813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Parallélisation des threads</a:t>
            </a:r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C097E8BF-F02C-0571-12C9-BC1E1741686D}"/>
              </a:ext>
            </a:extLst>
          </p:cNvPr>
          <p:cNvSpPr/>
          <p:nvPr/>
        </p:nvSpPr>
        <p:spPr>
          <a:xfrm>
            <a:off x="2996433" y="5943805"/>
            <a:ext cx="5472973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Gain de temps de 5-10 secondes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045BC34-00D7-74A9-CB95-BBDC569AF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909" y="2294009"/>
            <a:ext cx="2920180" cy="3350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e 3">
            <a:extLst>
              <a:ext uri="{FF2B5EF4-FFF2-40B4-BE49-F238E27FC236}">
                <a16:creationId xmlns:a16="http://schemas.microsoft.com/office/drawing/2014/main" id="{E7671BFE-60A6-6BC1-7573-6B17611A784A}"/>
              </a:ext>
            </a:extLst>
          </p:cNvPr>
          <p:cNvGrpSpPr/>
          <p:nvPr/>
        </p:nvGrpSpPr>
        <p:grpSpPr>
          <a:xfrm>
            <a:off x="13017910" y="2296037"/>
            <a:ext cx="10875160" cy="3004153"/>
            <a:chOff x="1435100" y="2660565"/>
            <a:chExt cx="10875160" cy="3004153"/>
          </a:xfrm>
        </p:grpSpPr>
        <p:cxnSp>
          <p:nvCxnSpPr>
            <p:cNvPr id="5" name="Connecteur droit avec flèche 4">
              <a:extLst>
                <a:ext uri="{FF2B5EF4-FFF2-40B4-BE49-F238E27FC236}">
                  <a16:creationId xmlns:a16="http://schemas.microsoft.com/office/drawing/2014/main" id="{D36A36D9-0DB6-011B-02F1-687295700321}"/>
                </a:ext>
              </a:extLst>
            </p:cNvPr>
            <p:cNvCxnSpPr/>
            <p:nvPr/>
          </p:nvCxnSpPr>
          <p:spPr>
            <a:xfrm>
              <a:off x="1435100" y="4137016"/>
              <a:ext cx="9775974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C496FCE-4CD2-0960-4CA9-0EC79ACC77FE}"/>
                </a:ext>
              </a:extLst>
            </p:cNvPr>
            <p:cNvSpPr/>
            <p:nvPr/>
          </p:nvSpPr>
          <p:spPr>
            <a:xfrm>
              <a:off x="9533538" y="4254535"/>
              <a:ext cx="277672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Traitement des données</a:t>
              </a:r>
            </a:p>
          </p:txBody>
        </p:sp>
        <p:cxnSp>
          <p:nvCxnSpPr>
            <p:cNvPr id="16" name="Connecteur droit avec flèche 15">
              <a:extLst>
                <a:ext uri="{FF2B5EF4-FFF2-40B4-BE49-F238E27FC236}">
                  <a16:creationId xmlns:a16="http://schemas.microsoft.com/office/drawing/2014/main" id="{AC74DF88-ED89-D38D-9965-DC8D7D054333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2847341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necteur droit avec flèche 16">
              <a:extLst>
                <a:ext uri="{FF2B5EF4-FFF2-40B4-BE49-F238E27FC236}">
                  <a16:creationId xmlns:a16="http://schemas.microsoft.com/office/drawing/2014/main" id="{7A082AA3-6452-F3F8-8D47-6C60D09E3CFD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3270417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Connecteur droit avec flèche 18">
              <a:extLst>
                <a:ext uri="{FF2B5EF4-FFF2-40B4-BE49-F238E27FC236}">
                  <a16:creationId xmlns:a16="http://schemas.microsoft.com/office/drawing/2014/main" id="{5D01A816-4765-E2A1-041E-F2CF06509782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3690981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Connecteur droit avec flèche 20">
              <a:extLst>
                <a:ext uri="{FF2B5EF4-FFF2-40B4-BE49-F238E27FC236}">
                  <a16:creationId xmlns:a16="http://schemas.microsoft.com/office/drawing/2014/main" id="{D9F25817-FCED-0CCE-4D2F-6144BB0D5FC1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4508502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Connecteur droit avec flèche 21">
              <a:extLst>
                <a:ext uri="{FF2B5EF4-FFF2-40B4-BE49-F238E27FC236}">
                  <a16:creationId xmlns:a16="http://schemas.microsoft.com/office/drawing/2014/main" id="{0596B91A-B3A0-16F2-9FE9-88081F43EC5A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5003802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E412506D-B821-2398-0BE3-E4B42FC258F3}"/>
                </a:ext>
              </a:extLst>
            </p:cNvPr>
            <p:cNvCxnSpPr>
              <a:cxnSpLocks/>
            </p:cNvCxnSpPr>
            <p:nvPr/>
          </p:nvCxnSpPr>
          <p:spPr>
            <a:xfrm>
              <a:off x="3829050" y="5480052"/>
              <a:ext cx="4524375" cy="0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DD3B221F-2441-500E-EE03-2B16F151E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425" y="4137016"/>
              <a:ext cx="1247775" cy="134303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eur droit avec flèche 24">
              <a:extLst>
                <a:ext uri="{FF2B5EF4-FFF2-40B4-BE49-F238E27FC236}">
                  <a16:creationId xmlns:a16="http://schemas.microsoft.com/office/drawing/2014/main" id="{9F41ED29-3035-C803-1F5C-1D08BBA703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425" y="4137016"/>
              <a:ext cx="1247775" cy="86678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eur droit avec flèche 26">
              <a:extLst>
                <a:ext uri="{FF2B5EF4-FFF2-40B4-BE49-F238E27FC236}">
                  <a16:creationId xmlns:a16="http://schemas.microsoft.com/office/drawing/2014/main" id="{1A0E5E4D-0B2F-EDE0-5EC3-5594FBE451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53425" y="4137016"/>
              <a:ext cx="1247775" cy="371486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6E93F3F4-D8EF-E805-738C-1CB1A10E954B}"/>
                </a:ext>
              </a:extLst>
            </p:cNvPr>
            <p:cNvCxnSpPr>
              <a:cxnSpLocks/>
            </p:cNvCxnSpPr>
            <p:nvPr/>
          </p:nvCxnSpPr>
          <p:spPr>
            <a:xfrm>
              <a:off x="8353425" y="3690981"/>
              <a:ext cx="1247775" cy="44603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eur droit avec flèche 28">
              <a:extLst>
                <a:ext uri="{FF2B5EF4-FFF2-40B4-BE49-F238E27FC236}">
                  <a16:creationId xmlns:a16="http://schemas.microsoft.com/office/drawing/2014/main" id="{82399C16-DC41-E8D5-11C3-D794B1CF8ADB}"/>
                </a:ext>
              </a:extLst>
            </p:cNvPr>
            <p:cNvCxnSpPr>
              <a:cxnSpLocks/>
            </p:cNvCxnSpPr>
            <p:nvPr/>
          </p:nvCxnSpPr>
          <p:spPr>
            <a:xfrm>
              <a:off x="8353425" y="3270417"/>
              <a:ext cx="1247775" cy="86659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F8205D50-9A33-B158-AA43-AA2F0930EAF6}"/>
                </a:ext>
              </a:extLst>
            </p:cNvPr>
            <p:cNvCxnSpPr>
              <a:cxnSpLocks/>
            </p:cNvCxnSpPr>
            <p:nvPr/>
          </p:nvCxnSpPr>
          <p:spPr>
            <a:xfrm>
              <a:off x="8353425" y="2814847"/>
              <a:ext cx="1247775" cy="13221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eur droit avec flèche 30">
              <a:extLst>
                <a:ext uri="{FF2B5EF4-FFF2-40B4-BE49-F238E27FC236}">
                  <a16:creationId xmlns:a16="http://schemas.microsoft.com/office/drawing/2014/main" id="{2F2FD3E7-9416-8321-786E-DF5EEA9AB3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53102" y="2814847"/>
              <a:ext cx="1385474" cy="1322169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eur droit avec flèche 31">
              <a:extLst>
                <a:ext uri="{FF2B5EF4-FFF2-40B4-BE49-F238E27FC236}">
                  <a16:creationId xmlns:a16="http://schemas.microsoft.com/office/drawing/2014/main" id="{CBB14205-12B8-AB80-19F2-45C1C81DCC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4917" y="3270231"/>
              <a:ext cx="1343659" cy="855475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CDE5863-22F2-FCAA-51ED-E47508AECD2B}"/>
                </a:ext>
              </a:extLst>
            </p:cNvPr>
            <p:cNvSpPr/>
            <p:nvPr/>
          </p:nvSpPr>
          <p:spPr>
            <a:xfrm>
              <a:off x="4236100" y="2660565"/>
              <a:ext cx="2850460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1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er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F05A6F-A7E9-27C7-27E8-61CDC8CA1849}"/>
                </a:ext>
              </a:extLst>
            </p:cNvPr>
            <p:cNvSpPr/>
            <p:nvPr/>
          </p:nvSpPr>
          <p:spPr>
            <a:xfrm>
              <a:off x="4274179" y="3108710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</a:t>
              </a:r>
              <a:r>
                <a:rPr lang="fr-FR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2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7F1B691-86FE-296D-6C12-3937225C5598}"/>
                </a:ext>
              </a:extLst>
            </p:cNvPr>
            <p:cNvSpPr/>
            <p:nvPr/>
          </p:nvSpPr>
          <p:spPr>
            <a:xfrm>
              <a:off x="4242921" y="3509040"/>
              <a:ext cx="2850460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3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9415F5A-1F78-FA00-4183-ABE2918CF9D0}"/>
                </a:ext>
              </a:extLst>
            </p:cNvPr>
            <p:cNvSpPr/>
            <p:nvPr/>
          </p:nvSpPr>
          <p:spPr>
            <a:xfrm>
              <a:off x="4267358" y="3983244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4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394FD4D-7395-B7A2-E0A3-169036846C03}"/>
                </a:ext>
              </a:extLst>
            </p:cNvPr>
            <p:cNvSpPr/>
            <p:nvPr/>
          </p:nvSpPr>
          <p:spPr>
            <a:xfrm>
              <a:off x="4266655" y="4386821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5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BFFC19B-C5D5-AB77-F0C1-77BC8C0589E3}"/>
                </a:ext>
              </a:extLst>
            </p:cNvPr>
            <p:cNvSpPr/>
            <p:nvPr/>
          </p:nvSpPr>
          <p:spPr>
            <a:xfrm>
              <a:off x="4274179" y="4840717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6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106F9B-4AB7-2F39-3804-A713682F291D}"/>
                </a:ext>
              </a:extLst>
            </p:cNvPr>
            <p:cNvSpPr/>
            <p:nvPr/>
          </p:nvSpPr>
          <p:spPr>
            <a:xfrm>
              <a:off x="4274179" y="5295386"/>
              <a:ext cx="2787943" cy="369332"/>
            </a:xfrm>
            <a:prstGeom prst="rect">
              <a:avLst/>
            </a:prstGeom>
            <a:solidFill>
              <a:srgbClr val="E4E8EE"/>
            </a:solidFill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 7</a:t>
              </a:r>
              <a:r>
                <a:rPr lang="fr-FR" cap="none" spc="0" baseline="30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</a:t>
              </a:r>
              <a:r>
                <a:rPr lang="fr-FR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 simulation</a:t>
              </a:r>
            </a:p>
          </p:txBody>
        </p:sp>
        <p:cxnSp>
          <p:nvCxnSpPr>
            <p:cNvPr id="42" name="Connecteur droit avec flèche 41">
              <a:extLst>
                <a:ext uri="{FF2B5EF4-FFF2-40B4-BE49-F238E27FC236}">
                  <a16:creationId xmlns:a16="http://schemas.microsoft.com/office/drawing/2014/main" id="{732E1506-FAC6-4CEB-00BA-D4194ADC80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1754" y="3690981"/>
              <a:ext cx="1312332" cy="400122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>
              <a:extLst>
                <a:ext uri="{FF2B5EF4-FFF2-40B4-BE49-F238E27FC236}">
                  <a16:creationId xmlns:a16="http://schemas.microsoft.com/office/drawing/2014/main" id="{B54784BE-3633-AFA8-C724-162EEE117620}"/>
                </a:ext>
              </a:extLst>
            </p:cNvPr>
            <p:cNvCxnSpPr>
              <a:cxnSpLocks/>
            </p:cNvCxnSpPr>
            <p:nvPr/>
          </p:nvCxnSpPr>
          <p:spPr>
            <a:xfrm>
              <a:off x="2511754" y="4102413"/>
              <a:ext cx="1320474" cy="406088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Connecteur droit avec flèche 43">
              <a:extLst>
                <a:ext uri="{FF2B5EF4-FFF2-40B4-BE49-F238E27FC236}">
                  <a16:creationId xmlns:a16="http://schemas.microsoft.com/office/drawing/2014/main" id="{FD705556-4CFD-13AA-DFEF-27C49A851DF6}"/>
                </a:ext>
              </a:extLst>
            </p:cNvPr>
            <p:cNvCxnSpPr>
              <a:cxnSpLocks/>
            </p:cNvCxnSpPr>
            <p:nvPr/>
          </p:nvCxnSpPr>
          <p:spPr>
            <a:xfrm>
              <a:off x="2518995" y="4125706"/>
              <a:ext cx="1313233" cy="878094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Connecteur droit avec flèche 44">
              <a:extLst>
                <a:ext uri="{FF2B5EF4-FFF2-40B4-BE49-F238E27FC236}">
                  <a16:creationId xmlns:a16="http://schemas.microsoft.com/office/drawing/2014/main" id="{F5FADD91-EA28-87F8-62B0-1FB67489DD5E}"/>
                </a:ext>
              </a:extLst>
            </p:cNvPr>
            <p:cNvCxnSpPr>
              <a:cxnSpLocks/>
            </p:cNvCxnSpPr>
            <p:nvPr/>
          </p:nvCxnSpPr>
          <p:spPr>
            <a:xfrm>
              <a:off x="2517406" y="4137016"/>
              <a:ext cx="1306680" cy="1343033"/>
            </a:xfrm>
            <a:prstGeom prst="straightConnector1">
              <a:avLst/>
            </a:prstGeom>
            <a:ln w="44450"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46" name="Image 45" descr="Algorithme Minimax en théorie des jeux | Série 4 (élagage alpha-bêta ...">
            <a:extLst>
              <a:ext uri="{FF2B5EF4-FFF2-40B4-BE49-F238E27FC236}">
                <a16:creationId xmlns:a16="http://schemas.microsoft.com/office/drawing/2014/main" id="{7654B5C6-8B85-C116-08DF-7EE2CFFE4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57" y="7404218"/>
            <a:ext cx="9785484" cy="38453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roupe 9">
            <a:extLst>
              <a:ext uri="{FF2B5EF4-FFF2-40B4-BE49-F238E27FC236}">
                <a16:creationId xmlns:a16="http://schemas.microsoft.com/office/drawing/2014/main" id="{1B552A07-1DFD-D547-B8C9-0BF7D98003D6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1" name="Triangle isocèle 3">
              <a:extLst>
                <a:ext uri="{FF2B5EF4-FFF2-40B4-BE49-F238E27FC236}">
                  <a16:creationId xmlns:a16="http://schemas.microsoft.com/office/drawing/2014/main" id="{D4A068A7-E327-4651-2C90-6B8F61F2A438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6C33B3A-A7C6-734B-EB29-A6849507F9E0}"/>
                </a:ext>
              </a:extLst>
            </p:cNvPr>
            <p:cNvSpPr/>
            <p:nvPr/>
          </p:nvSpPr>
          <p:spPr>
            <a:xfrm>
              <a:off x="11658986" y="6355393"/>
              <a:ext cx="5693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31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41800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550561" y="278520"/>
            <a:ext cx="309091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Minimax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4567387" y="971017"/>
            <a:ext cx="3057248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Élagage Alpha-bêta</a:t>
            </a:r>
          </a:p>
        </p:txBody>
      </p:sp>
      <p:pic>
        <p:nvPicPr>
          <p:cNvPr id="4" name="Image 3" descr="Algorithme Minimax en théorie des jeux | Série 4 (élagage alpha-bêta ...">
            <a:extLst>
              <a:ext uri="{FF2B5EF4-FFF2-40B4-BE49-F238E27FC236}">
                <a16:creationId xmlns:a16="http://schemas.microsoft.com/office/drawing/2014/main" id="{6834622B-1243-BB2B-CCCB-B804B400A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11715" y="3114649"/>
            <a:ext cx="5090633" cy="2000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 descr="Algorithme Minimax en théorie des jeux | Série 4 (élagage alpha-bêta ...">
            <a:extLst>
              <a:ext uri="{FF2B5EF4-FFF2-40B4-BE49-F238E27FC236}">
                <a16:creationId xmlns:a16="http://schemas.microsoft.com/office/drawing/2014/main" id="{A8E52579-28D9-4007-F1DE-43E4BC06E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258" y="1763487"/>
            <a:ext cx="9785484" cy="38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EF98759-92BE-3AE7-E023-7B219D7134F2}"/>
              </a:ext>
            </a:extLst>
          </p:cNvPr>
          <p:cNvSpPr/>
          <p:nvPr/>
        </p:nvSpPr>
        <p:spPr>
          <a:xfrm>
            <a:off x="2052269" y="6131379"/>
            <a:ext cx="8087470" cy="52322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800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Gain de temps de 10-20 secondes (sans threads)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2E5A5BED-5B96-3A6E-AF50-17BA89249991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0" name="Triangle isocèle 3">
              <a:extLst>
                <a:ext uri="{FF2B5EF4-FFF2-40B4-BE49-F238E27FC236}">
                  <a16:creationId xmlns:a16="http://schemas.microsoft.com/office/drawing/2014/main" id="{DE1B87D5-6026-CE7A-F00A-FA705A4CA5C2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B201436-6BB4-18CC-6A29-7A2FC15AFFEF}"/>
                </a:ext>
              </a:extLst>
            </p:cNvPr>
            <p:cNvSpPr/>
            <p:nvPr/>
          </p:nvSpPr>
          <p:spPr>
            <a:xfrm>
              <a:off x="11658985" y="6355393"/>
              <a:ext cx="569388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94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267633" y="278520"/>
            <a:ext cx="365677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28E18-4EDA-A5D2-6B0B-CA54F181C916}"/>
              </a:ext>
            </a:extLst>
          </p:cNvPr>
          <p:cNvSpPr/>
          <p:nvPr/>
        </p:nvSpPr>
        <p:spPr>
          <a:xfrm>
            <a:off x="2677454" y="971017"/>
            <a:ext cx="6837129" cy="461665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Pourquoi avoir finalement choisi le minimax 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8F4E2-716D-9C3C-221F-A6A5ED84E502}"/>
              </a:ext>
            </a:extLst>
          </p:cNvPr>
          <p:cNvSpPr/>
          <p:nvPr/>
        </p:nvSpPr>
        <p:spPr>
          <a:xfrm>
            <a:off x="2940328" y="1894347"/>
            <a:ext cx="6311343" cy="34057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Meilleur contr</a:t>
            </a: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ôle des résultats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Machine </a:t>
            </a:r>
            <a:r>
              <a:rPr lang="fr-F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trop chronophage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Minimax rapide et efficace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Conçu pour ce type de problème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04D7A243-3A89-3CFA-2EB5-F9D7D2D9FD08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11" name="Triangle isocèle 3">
              <a:extLst>
                <a:ext uri="{FF2B5EF4-FFF2-40B4-BE49-F238E27FC236}">
                  <a16:creationId xmlns:a16="http://schemas.microsoft.com/office/drawing/2014/main" id="{324EF1EC-5E2B-8F1D-E89E-F3F8D12DBF12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72DCD97-0E99-2341-483C-8332C561E154}"/>
                </a:ext>
              </a:extLst>
            </p:cNvPr>
            <p:cNvSpPr/>
            <p:nvPr/>
          </p:nvSpPr>
          <p:spPr>
            <a:xfrm>
              <a:off x="11658986" y="6355393"/>
              <a:ext cx="5693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33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8012952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267633" y="278520"/>
            <a:ext cx="3656771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Conclusion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F8F4E2-716D-9C3C-221F-A6A5ED84E502}"/>
              </a:ext>
            </a:extLst>
          </p:cNvPr>
          <p:cNvSpPr/>
          <p:nvPr/>
        </p:nvSpPr>
        <p:spPr>
          <a:xfrm>
            <a:off x="1967871" y="1201850"/>
            <a:ext cx="9065302" cy="42675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Découvert différent technique de création d’IA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Construction d’arbres 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Méthode d’évaluation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Découverte des threads et élagage alpha-bêta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Piste d’amélioration : combiner les deux algorithmes</a:t>
            </a: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15574F-AB24-528D-411C-D149913CF428}"/>
              </a:ext>
            </a:extLst>
          </p:cNvPr>
          <p:cNvSpPr/>
          <p:nvPr/>
        </p:nvSpPr>
        <p:spPr>
          <a:xfrm>
            <a:off x="13634986" y="-3451652"/>
            <a:ext cx="5362365" cy="1328055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57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fr-FR" sz="857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454B4578-55E2-DA5D-44D6-2BA301A975BF}"/>
              </a:ext>
            </a:extLst>
          </p:cNvPr>
          <p:cNvGrpSpPr/>
          <p:nvPr/>
        </p:nvGrpSpPr>
        <p:grpSpPr>
          <a:xfrm>
            <a:off x="11490915" y="6238875"/>
            <a:ext cx="737458" cy="762849"/>
            <a:chOff x="11490915" y="6238875"/>
            <a:chExt cx="737458" cy="762849"/>
          </a:xfrm>
        </p:grpSpPr>
        <p:sp>
          <p:nvSpPr>
            <p:cNvPr id="4" name="Triangle isocèle 3">
              <a:extLst>
                <a:ext uri="{FF2B5EF4-FFF2-40B4-BE49-F238E27FC236}">
                  <a16:creationId xmlns:a16="http://schemas.microsoft.com/office/drawing/2014/main" id="{F50A6D2E-43E3-418A-98A8-ADE9752CF450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1A6C8D3-9EA8-983E-EF32-17853942D5E2}"/>
                </a:ext>
              </a:extLst>
            </p:cNvPr>
            <p:cNvSpPr/>
            <p:nvPr/>
          </p:nvSpPr>
          <p:spPr>
            <a:xfrm>
              <a:off x="11658986" y="6355393"/>
              <a:ext cx="56938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34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74925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F8F4E2-716D-9C3C-221F-A6A5ED84E502}"/>
              </a:ext>
            </a:extLst>
          </p:cNvPr>
          <p:cNvSpPr/>
          <p:nvPr/>
        </p:nvSpPr>
        <p:spPr>
          <a:xfrm>
            <a:off x="-10151557" y="1295242"/>
            <a:ext cx="9065302" cy="426751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Découvert différent manière création IA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Construction d’arbres 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Méthode d’évaluation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Découverte des threads et élagage alpha-bêta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Piste d’amélioration : combiner les deux algorithmes</a:t>
            </a: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F2DFC0-0C25-E906-D4EB-55611C0CFB64}"/>
              </a:ext>
            </a:extLst>
          </p:cNvPr>
          <p:cNvSpPr/>
          <p:nvPr/>
        </p:nvSpPr>
        <p:spPr>
          <a:xfrm>
            <a:off x="3414817" y="-3887080"/>
            <a:ext cx="5362365" cy="13280559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857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?</a:t>
            </a:r>
            <a:endParaRPr lang="fr-FR" sz="857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745619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4692415" y="278520"/>
            <a:ext cx="2807180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Résultat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CDA1721-C9FA-1CF1-28F5-4E40427A3B3C}"/>
              </a:ext>
            </a:extLst>
          </p:cNvPr>
          <p:cNvGrpSpPr/>
          <p:nvPr/>
        </p:nvGrpSpPr>
        <p:grpSpPr>
          <a:xfrm>
            <a:off x="-4017735" y="1973009"/>
            <a:ext cx="2578100" cy="3898900"/>
            <a:chOff x="278984" y="2685609"/>
            <a:chExt cx="2578100" cy="3898900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DE537572-6639-B775-8BA0-BAD3C394E63D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4DDEA1-A324-820E-32A9-C56B4AA78C19}"/>
                </a:ext>
              </a:extLst>
            </p:cNvPr>
            <p:cNvSpPr/>
            <p:nvPr/>
          </p:nvSpPr>
          <p:spPr>
            <a:xfrm>
              <a:off x="1022051" y="4404227"/>
              <a:ext cx="1091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Classe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3779324-E8EB-8CA4-E800-89CCB4D2AD06}"/>
              </a:ext>
            </a:extLst>
          </p:cNvPr>
          <p:cNvGrpSpPr/>
          <p:nvPr/>
        </p:nvGrpSpPr>
        <p:grpSpPr>
          <a:xfrm>
            <a:off x="-3998373" y="1973009"/>
            <a:ext cx="2578100" cy="3898900"/>
            <a:chOff x="278984" y="2685609"/>
            <a:chExt cx="2578100" cy="3898900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1C894C77-56B1-C415-B2A7-2E3A0055FF7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0649AE-F81B-CD00-25C1-538BB9CE030C}"/>
                </a:ext>
              </a:extLst>
            </p:cNvPr>
            <p:cNvSpPr/>
            <p:nvPr/>
          </p:nvSpPr>
          <p:spPr>
            <a:xfrm>
              <a:off x="767977" y="4404227"/>
              <a:ext cx="1600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du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mode Jeu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79D2CDD8-F397-6CAF-C9C5-7BCBD9E828E2}"/>
              </a:ext>
            </a:extLst>
          </p:cNvPr>
          <p:cNvGrpSpPr/>
          <p:nvPr/>
        </p:nvGrpSpPr>
        <p:grpSpPr>
          <a:xfrm>
            <a:off x="-4045599" y="1973009"/>
            <a:ext cx="2578100" cy="3898900"/>
            <a:chOff x="278984" y="2685609"/>
            <a:chExt cx="2578100" cy="3898900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AAB1643-DBA3-94DE-7E13-C3BDFCA3C77A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C2A0A2-05E4-86A6-6396-78B5C089E9AD}"/>
                </a:ext>
              </a:extLst>
            </p:cNvPr>
            <p:cNvSpPr/>
            <p:nvPr/>
          </p:nvSpPr>
          <p:spPr>
            <a:xfrm>
              <a:off x="608479" y="4404227"/>
              <a:ext cx="19191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de la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puissance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FAFE76C-846B-F2BC-A59F-41F721424A0D}"/>
              </a:ext>
            </a:extLst>
          </p:cNvPr>
          <p:cNvGrpSpPr/>
          <p:nvPr/>
        </p:nvGrpSpPr>
        <p:grpSpPr>
          <a:xfrm>
            <a:off x="-4045599" y="1973009"/>
            <a:ext cx="2578100" cy="3898900"/>
            <a:chOff x="278984" y="2685609"/>
            <a:chExt cx="2578100" cy="3898900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614EA84D-2A69-6365-6F32-13E4AF59EDC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0DE189-FF31-BBF7-BA3C-938252F99B65}"/>
                </a:ext>
              </a:extLst>
            </p:cNvPr>
            <p:cNvSpPr/>
            <p:nvPr/>
          </p:nvSpPr>
          <p:spPr>
            <a:xfrm>
              <a:off x="998008" y="4404227"/>
              <a:ext cx="11400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Grille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de Jeu</a:t>
              </a:r>
            </a:p>
          </p:txBody>
        </p:sp>
      </p:grpSp>
      <p:pic>
        <p:nvPicPr>
          <p:cNvPr id="12" name="Image 11">
            <a:extLst>
              <a:ext uri="{FF2B5EF4-FFF2-40B4-BE49-F238E27FC236}">
                <a16:creationId xmlns:a16="http://schemas.microsoft.com/office/drawing/2014/main" id="{03A3B639-D42A-2287-5839-7BFE991211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2114" y="6858000"/>
            <a:ext cx="3043400" cy="2627389"/>
          </a:xfrm>
          <a:prstGeom prst="rect">
            <a:avLst/>
          </a:prstGeom>
        </p:spPr>
      </p:pic>
      <p:pic>
        <p:nvPicPr>
          <p:cNvPr id="2" name="Image 1">
            <a:extLst>
              <a:ext uri="{FF2B5EF4-FFF2-40B4-BE49-F238E27FC236}">
                <a16:creationId xmlns:a16="http://schemas.microsoft.com/office/drawing/2014/main" id="{CF354F1E-D363-F6F1-6939-4A4D9854D4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922" y="1050741"/>
            <a:ext cx="6120156" cy="5743435"/>
          </a:xfrm>
          <a:prstGeom prst="rect">
            <a:avLst/>
          </a:prstGeom>
        </p:spPr>
      </p:pic>
      <p:grpSp>
        <p:nvGrpSpPr>
          <p:cNvPr id="3" name="Groupe 2">
            <a:extLst>
              <a:ext uri="{FF2B5EF4-FFF2-40B4-BE49-F238E27FC236}">
                <a16:creationId xmlns:a16="http://schemas.microsoft.com/office/drawing/2014/main" id="{5FB70D34-3238-73A8-FE81-88F0F17FCFBC}"/>
              </a:ext>
            </a:extLst>
          </p:cNvPr>
          <p:cNvGrpSpPr/>
          <p:nvPr/>
        </p:nvGrpSpPr>
        <p:grpSpPr>
          <a:xfrm>
            <a:off x="259805" y="7111066"/>
            <a:ext cx="2578100" cy="3898900"/>
            <a:chOff x="278984" y="2685609"/>
            <a:chExt cx="2578100" cy="38989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2B83662B-000F-CE2C-DA67-EA427252649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634750-E8CE-9502-C158-37623BBE3138}"/>
                </a:ext>
              </a:extLst>
            </p:cNvPr>
            <p:cNvSpPr/>
            <p:nvPr/>
          </p:nvSpPr>
          <p:spPr>
            <a:xfrm>
              <a:off x="709468" y="4404227"/>
              <a:ext cx="1717137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Notion de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classe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3A3E1FEC-8A04-5EAB-4843-79EFB1D5C2EF}"/>
              </a:ext>
            </a:extLst>
          </p:cNvPr>
          <p:cNvGrpSpPr/>
          <p:nvPr/>
        </p:nvGrpSpPr>
        <p:grpSpPr>
          <a:xfrm>
            <a:off x="3220357" y="7111066"/>
            <a:ext cx="2578100" cy="3898900"/>
            <a:chOff x="278984" y="2685609"/>
            <a:chExt cx="2578100" cy="3898900"/>
          </a:xfrm>
        </p:grpSpPr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4999A821-D2F0-0991-F503-87E16822C525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8C7D99E-D4D3-6DAE-4C30-4E67B652C209}"/>
                </a:ext>
              </a:extLst>
            </p:cNvPr>
            <p:cNvSpPr/>
            <p:nvPr/>
          </p:nvSpPr>
          <p:spPr>
            <a:xfrm>
              <a:off x="767977" y="4404227"/>
              <a:ext cx="1600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du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mode jeu</a:t>
              </a: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2934AE3B-43D6-B8FB-9D55-3BA0959A0877}"/>
              </a:ext>
            </a:extLst>
          </p:cNvPr>
          <p:cNvGrpSpPr/>
          <p:nvPr/>
        </p:nvGrpSpPr>
        <p:grpSpPr>
          <a:xfrm>
            <a:off x="6252935" y="7111066"/>
            <a:ext cx="2578100" cy="3898900"/>
            <a:chOff x="278984" y="2685609"/>
            <a:chExt cx="2578100" cy="38989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F295FD83-9F49-D5E5-4EC7-5FD9FD12F018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D382DDD-182B-30B7-2C17-1F2298B556EE}"/>
                </a:ext>
              </a:extLst>
            </p:cNvPr>
            <p:cNvSpPr/>
            <p:nvPr/>
          </p:nvSpPr>
          <p:spPr>
            <a:xfrm>
              <a:off x="608479" y="4404227"/>
              <a:ext cx="19191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de la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puissance</a:t>
              </a:r>
            </a:p>
          </p:txBody>
        </p:sp>
      </p:grpSp>
      <p:grpSp>
        <p:nvGrpSpPr>
          <p:cNvPr id="19" name="Groupe 18">
            <a:extLst>
              <a:ext uri="{FF2B5EF4-FFF2-40B4-BE49-F238E27FC236}">
                <a16:creationId xmlns:a16="http://schemas.microsoft.com/office/drawing/2014/main" id="{FA669428-2020-50A2-959E-9AA6FF6195E4}"/>
              </a:ext>
            </a:extLst>
          </p:cNvPr>
          <p:cNvGrpSpPr/>
          <p:nvPr/>
        </p:nvGrpSpPr>
        <p:grpSpPr>
          <a:xfrm>
            <a:off x="9285513" y="7111066"/>
            <a:ext cx="2578100" cy="3898900"/>
            <a:chOff x="278984" y="2685609"/>
            <a:chExt cx="2578100" cy="3898900"/>
          </a:xfrm>
        </p:grpSpPr>
        <p:sp>
          <p:nvSpPr>
            <p:cNvPr id="20" name="Rectangle : coins arrondis 19">
              <a:extLst>
                <a:ext uri="{FF2B5EF4-FFF2-40B4-BE49-F238E27FC236}">
                  <a16:creationId xmlns:a16="http://schemas.microsoft.com/office/drawing/2014/main" id="{81FEDF92-3648-9F79-20FE-59B272DF1263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E04A0F0-C2C7-7E59-F6AE-6107EB71337B}"/>
                </a:ext>
              </a:extLst>
            </p:cNvPr>
            <p:cNvSpPr/>
            <p:nvPr/>
          </p:nvSpPr>
          <p:spPr>
            <a:xfrm>
              <a:off x="998008" y="4404227"/>
              <a:ext cx="11400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Grille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de Jeu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04D8FF6E-1FDA-D05A-F1FC-33E791809EF0}"/>
              </a:ext>
            </a:extLst>
          </p:cNvPr>
          <p:cNvSpPr/>
          <p:nvPr/>
        </p:nvSpPr>
        <p:spPr>
          <a:xfrm>
            <a:off x="12707620" y="2213080"/>
            <a:ext cx="8082854" cy="341875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Structure d’un objet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de notre Jeu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Réutilisation de notre jeu facilement</a:t>
            </a:r>
          </a:p>
          <a:p>
            <a:pPr marL="457200" indent="-457200">
              <a:lnSpc>
                <a:spcPct val="20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Structuration et compréhension du code plus facile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5784B08-0DE2-DF07-E622-67566BB73131}"/>
              </a:ext>
            </a:extLst>
          </p:cNvPr>
          <p:cNvSpPr/>
          <p:nvPr/>
        </p:nvSpPr>
        <p:spPr>
          <a:xfrm>
            <a:off x="12804409" y="4369857"/>
            <a:ext cx="7985456" cy="13181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 </a:t>
            </a:r>
            <a:r>
              <a:rPr lang="fr-F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1 choix possible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Permet de faire face 2 IA : voir la plus performante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69330B82-BD35-3724-D65B-179B8D1F7CFD}"/>
              </a:ext>
            </a:extLst>
          </p:cNvPr>
          <p:cNvGrpSpPr/>
          <p:nvPr/>
        </p:nvGrpSpPr>
        <p:grpSpPr>
          <a:xfrm>
            <a:off x="11490915" y="6238875"/>
            <a:ext cx="700239" cy="762849"/>
            <a:chOff x="11490915" y="6238875"/>
            <a:chExt cx="700239" cy="762849"/>
          </a:xfrm>
        </p:grpSpPr>
        <p:sp>
          <p:nvSpPr>
            <p:cNvPr id="24" name="Triangle isocèle 3">
              <a:extLst>
                <a:ext uri="{FF2B5EF4-FFF2-40B4-BE49-F238E27FC236}">
                  <a16:creationId xmlns:a16="http://schemas.microsoft.com/office/drawing/2014/main" id="{A57F35F9-9D70-25DB-399D-7B662E1638A6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9888E43-03F1-367A-E9DD-C9BC32A51573}"/>
                </a:ext>
              </a:extLst>
            </p:cNvPr>
            <p:cNvSpPr/>
            <p:nvPr/>
          </p:nvSpPr>
          <p:spPr>
            <a:xfrm>
              <a:off x="11755166" y="6355393"/>
              <a:ext cx="3770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2643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2733543" y="278520"/>
            <a:ext cx="672491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Interface graphique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CDA1721-C9FA-1CF1-28F5-4E40427A3B3C}"/>
              </a:ext>
            </a:extLst>
          </p:cNvPr>
          <p:cNvGrpSpPr/>
          <p:nvPr/>
        </p:nvGrpSpPr>
        <p:grpSpPr>
          <a:xfrm>
            <a:off x="-3630025" y="2248780"/>
            <a:ext cx="2578100" cy="3898900"/>
            <a:chOff x="278984" y="2685609"/>
            <a:chExt cx="2578100" cy="3898900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DE537572-6639-B775-8BA0-BAD3C394E63D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4DDEA1-A324-820E-32A9-C56B4AA78C19}"/>
                </a:ext>
              </a:extLst>
            </p:cNvPr>
            <p:cNvSpPr/>
            <p:nvPr/>
          </p:nvSpPr>
          <p:spPr>
            <a:xfrm>
              <a:off x="1022051" y="4404227"/>
              <a:ext cx="1091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Classe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79D2CDD8-F397-6CAF-C9C5-7BCBD9E828E2}"/>
              </a:ext>
            </a:extLst>
          </p:cNvPr>
          <p:cNvGrpSpPr/>
          <p:nvPr/>
        </p:nvGrpSpPr>
        <p:grpSpPr>
          <a:xfrm>
            <a:off x="6369050" y="7404980"/>
            <a:ext cx="2578100" cy="3898900"/>
            <a:chOff x="278984" y="2685609"/>
            <a:chExt cx="2578100" cy="3898900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AAB1643-DBA3-94DE-7E13-C3BDFCA3C77A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C2A0A2-05E4-86A6-6396-78B5C089E9AD}"/>
                </a:ext>
              </a:extLst>
            </p:cNvPr>
            <p:cNvSpPr/>
            <p:nvPr/>
          </p:nvSpPr>
          <p:spPr>
            <a:xfrm>
              <a:off x="608479" y="4404227"/>
              <a:ext cx="19191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de la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puissance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FAFE76C-846B-F2BC-A59F-41F721424A0D}"/>
              </a:ext>
            </a:extLst>
          </p:cNvPr>
          <p:cNvGrpSpPr/>
          <p:nvPr/>
        </p:nvGrpSpPr>
        <p:grpSpPr>
          <a:xfrm>
            <a:off x="9401628" y="7404980"/>
            <a:ext cx="2578100" cy="3898900"/>
            <a:chOff x="278984" y="2685609"/>
            <a:chExt cx="2578100" cy="3898900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614EA84D-2A69-6365-6F32-13E4AF59EDC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0DE189-FF31-BBF7-BA3C-938252F99B65}"/>
                </a:ext>
              </a:extLst>
            </p:cNvPr>
            <p:cNvSpPr/>
            <p:nvPr/>
          </p:nvSpPr>
          <p:spPr>
            <a:xfrm>
              <a:off x="998008" y="4404227"/>
              <a:ext cx="11400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Grille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de Jeu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EC1B719-7D9A-E7FF-E921-F1D6A389AF7B}"/>
              </a:ext>
            </a:extLst>
          </p:cNvPr>
          <p:cNvSpPr/>
          <p:nvPr/>
        </p:nvSpPr>
        <p:spPr>
          <a:xfrm>
            <a:off x="2992744" y="4369857"/>
            <a:ext cx="7985456" cy="13181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 </a:t>
            </a:r>
            <a:r>
              <a:rPr lang="fr-F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1 choix possible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Permet de faire face 2 IA : voir la plus performante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4BC6A48-A3F7-CDE7-7F66-E18F43EA205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19" t="24262" r="1058" b="60858"/>
          <a:stretch/>
        </p:blipFill>
        <p:spPr>
          <a:xfrm>
            <a:off x="5562600" y="1743075"/>
            <a:ext cx="2228850" cy="2371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8ED4936-72BB-E9B0-A4DC-9EAE92132E7C}"/>
              </a:ext>
            </a:extLst>
          </p:cNvPr>
          <p:cNvSpPr/>
          <p:nvPr/>
        </p:nvSpPr>
        <p:spPr>
          <a:xfrm>
            <a:off x="2992744" y="7494057"/>
            <a:ext cx="7255320" cy="13181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 de la profondeur de l’IA (2 à 6)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Seulement quand la partie  n’est pas en cours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DDC7BA13-E20C-001A-7FA8-27EE0A344BBD}"/>
              </a:ext>
            </a:extLst>
          </p:cNvPr>
          <p:cNvGrpSpPr/>
          <p:nvPr/>
        </p:nvGrpSpPr>
        <p:grpSpPr>
          <a:xfrm>
            <a:off x="395282" y="2248780"/>
            <a:ext cx="2578100" cy="3898900"/>
            <a:chOff x="278984" y="2685609"/>
            <a:chExt cx="2578100" cy="3898900"/>
          </a:xfrm>
        </p:grpSpPr>
        <p:sp>
          <p:nvSpPr>
            <p:cNvPr id="5" name="Rectangle : coins arrondis 4">
              <a:extLst>
                <a:ext uri="{FF2B5EF4-FFF2-40B4-BE49-F238E27FC236}">
                  <a16:creationId xmlns:a16="http://schemas.microsoft.com/office/drawing/2014/main" id="{E582DB1C-800D-F874-988C-43F5FD4F69BF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37A327-BE7B-A713-3E47-8D356B550547}"/>
                </a:ext>
              </a:extLst>
            </p:cNvPr>
            <p:cNvSpPr/>
            <p:nvPr/>
          </p:nvSpPr>
          <p:spPr>
            <a:xfrm>
              <a:off x="767977" y="4404227"/>
              <a:ext cx="1600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du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mode </a:t>
              </a:r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j</a:t>
              </a:r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eu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D5FE0F19-7182-05A6-4B7C-035387C6DA67}"/>
              </a:ext>
            </a:extLst>
          </p:cNvPr>
          <p:cNvGrpSpPr/>
          <p:nvPr/>
        </p:nvGrpSpPr>
        <p:grpSpPr>
          <a:xfrm>
            <a:off x="11490915" y="6238875"/>
            <a:ext cx="700239" cy="762849"/>
            <a:chOff x="11490915" y="6238875"/>
            <a:chExt cx="700239" cy="762849"/>
          </a:xfrm>
        </p:grpSpPr>
        <p:sp>
          <p:nvSpPr>
            <p:cNvPr id="13" name="Triangle isocèle 3">
              <a:extLst>
                <a:ext uri="{FF2B5EF4-FFF2-40B4-BE49-F238E27FC236}">
                  <a16:creationId xmlns:a16="http://schemas.microsoft.com/office/drawing/2014/main" id="{69D63E83-6055-754F-EF5C-85560F995317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21D0EED-BE4A-215B-5E36-FDD96F25214F}"/>
                </a:ext>
              </a:extLst>
            </p:cNvPr>
            <p:cNvSpPr/>
            <p:nvPr/>
          </p:nvSpPr>
          <p:spPr>
            <a:xfrm>
              <a:off x="11755166" y="6355393"/>
              <a:ext cx="3770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4123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2759192" y="278520"/>
            <a:ext cx="6673622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Interface graphique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CDA1721-C9FA-1CF1-28F5-4E40427A3B3C}"/>
              </a:ext>
            </a:extLst>
          </p:cNvPr>
          <p:cNvGrpSpPr/>
          <p:nvPr/>
        </p:nvGrpSpPr>
        <p:grpSpPr>
          <a:xfrm>
            <a:off x="-3049453" y="2248780"/>
            <a:ext cx="2578100" cy="3898900"/>
            <a:chOff x="278984" y="2685609"/>
            <a:chExt cx="2578100" cy="3898900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DE537572-6639-B775-8BA0-BAD3C394E63D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4DDEA1-A324-820E-32A9-C56B4AA78C19}"/>
                </a:ext>
              </a:extLst>
            </p:cNvPr>
            <p:cNvSpPr/>
            <p:nvPr/>
          </p:nvSpPr>
          <p:spPr>
            <a:xfrm>
              <a:off x="1022051" y="4404227"/>
              <a:ext cx="1091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Classe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3779324-E8EB-8CA4-E800-89CCB4D2AD06}"/>
              </a:ext>
            </a:extLst>
          </p:cNvPr>
          <p:cNvGrpSpPr/>
          <p:nvPr/>
        </p:nvGrpSpPr>
        <p:grpSpPr>
          <a:xfrm>
            <a:off x="348056" y="2245936"/>
            <a:ext cx="2578100" cy="3898900"/>
            <a:chOff x="278984" y="2685609"/>
            <a:chExt cx="2578100" cy="3898900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1C894C77-56B1-C415-B2A7-2E3A0055FF7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0649AE-F81B-CD00-25C1-538BB9CE030C}"/>
                </a:ext>
              </a:extLst>
            </p:cNvPr>
            <p:cNvSpPr/>
            <p:nvPr/>
          </p:nvSpPr>
          <p:spPr>
            <a:xfrm>
              <a:off x="767977" y="4404227"/>
              <a:ext cx="1600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du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mode jeu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FAFE76C-846B-F2BC-A59F-41F721424A0D}"/>
              </a:ext>
            </a:extLst>
          </p:cNvPr>
          <p:cNvGrpSpPr/>
          <p:nvPr/>
        </p:nvGrpSpPr>
        <p:grpSpPr>
          <a:xfrm>
            <a:off x="9401628" y="7404980"/>
            <a:ext cx="2578100" cy="3898900"/>
            <a:chOff x="278984" y="2685609"/>
            <a:chExt cx="2578100" cy="3898900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614EA84D-2A69-6365-6F32-13E4AF59EDC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0DE189-FF31-BBF7-BA3C-938252F99B65}"/>
                </a:ext>
              </a:extLst>
            </p:cNvPr>
            <p:cNvSpPr/>
            <p:nvPr/>
          </p:nvSpPr>
          <p:spPr>
            <a:xfrm>
              <a:off x="1028465" y="4404227"/>
              <a:ext cx="10791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Grille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de jeu</a:t>
              </a:r>
            </a:p>
          </p:txBody>
        </p:sp>
      </p:grpSp>
      <p:pic>
        <p:nvPicPr>
          <p:cNvPr id="6" name="Image 5">
            <a:extLst>
              <a:ext uri="{FF2B5EF4-FFF2-40B4-BE49-F238E27FC236}">
                <a16:creationId xmlns:a16="http://schemas.microsoft.com/office/drawing/2014/main" id="{4B123463-47A9-74F8-8B01-98A6543CC9D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10" r="3453" b="1264"/>
          <a:stretch/>
        </p:blipFill>
        <p:spPr>
          <a:xfrm>
            <a:off x="15074053" y="6856915"/>
            <a:ext cx="2006147" cy="211772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9A48A4F-69E0-D252-B3CA-9E45C46CB9A4}"/>
              </a:ext>
            </a:extLst>
          </p:cNvPr>
          <p:cNvSpPr/>
          <p:nvPr/>
        </p:nvSpPr>
        <p:spPr>
          <a:xfrm>
            <a:off x="2992744" y="4369857"/>
            <a:ext cx="7255320" cy="13181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 de la profondeur de l’IA (2 à 6)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Seulement quand la partie  n’est pas en cours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165EC18E-E834-5004-83C9-9BC68F891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911" t="67509" r="1388" b="26050"/>
          <a:stretch/>
        </p:blipFill>
        <p:spPr>
          <a:xfrm>
            <a:off x="5596117" y="2488142"/>
            <a:ext cx="2157233" cy="102658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9C5370E-7760-53B6-9B8F-23AC360E1C35}"/>
              </a:ext>
            </a:extLst>
          </p:cNvPr>
          <p:cNvSpPr/>
          <p:nvPr/>
        </p:nvSpPr>
        <p:spPr>
          <a:xfrm>
            <a:off x="2926156" y="7433972"/>
            <a:ext cx="7035837" cy="13181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Utilisation d’un </a:t>
            </a:r>
            <a:r>
              <a:rPr lang="fr-F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canvas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Optimiser niveau coût (comparé au bouton)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0B2822-64CB-27E3-D4F6-77EFC75579D2}"/>
              </a:ext>
            </a:extLst>
          </p:cNvPr>
          <p:cNvSpPr/>
          <p:nvPr/>
        </p:nvSpPr>
        <p:spPr>
          <a:xfrm>
            <a:off x="13094695" y="4369857"/>
            <a:ext cx="7985456" cy="13181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Radio </a:t>
            </a:r>
            <a:r>
              <a:rPr lang="fr-F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button</a:t>
            </a: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: 1 choix possible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Permet de faire face 2 IA : voir la plus performante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979F3E15-78C8-EC63-6F71-0D30D2DE0547}"/>
              </a:ext>
            </a:extLst>
          </p:cNvPr>
          <p:cNvGrpSpPr/>
          <p:nvPr/>
        </p:nvGrpSpPr>
        <p:grpSpPr>
          <a:xfrm>
            <a:off x="348056" y="2245936"/>
            <a:ext cx="2578100" cy="3898900"/>
            <a:chOff x="278984" y="2685609"/>
            <a:chExt cx="2578100" cy="3898900"/>
          </a:xfrm>
        </p:grpSpPr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98225158-C48E-36AC-114E-016D42F91F9A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1ECA170-6F8B-9563-C49D-D3BACFB05901}"/>
                </a:ext>
              </a:extLst>
            </p:cNvPr>
            <p:cNvSpPr/>
            <p:nvPr/>
          </p:nvSpPr>
          <p:spPr>
            <a:xfrm>
              <a:off x="608479" y="4404227"/>
              <a:ext cx="19191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de la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puissance</a:t>
              </a: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42B0DB63-9F10-412D-E887-9336BEA69413}"/>
              </a:ext>
            </a:extLst>
          </p:cNvPr>
          <p:cNvGrpSpPr/>
          <p:nvPr/>
        </p:nvGrpSpPr>
        <p:grpSpPr>
          <a:xfrm>
            <a:off x="11490915" y="6238875"/>
            <a:ext cx="700239" cy="762849"/>
            <a:chOff x="11490915" y="6238875"/>
            <a:chExt cx="700239" cy="762849"/>
          </a:xfrm>
        </p:grpSpPr>
        <p:sp>
          <p:nvSpPr>
            <p:cNvPr id="19" name="Triangle isocèle 3">
              <a:extLst>
                <a:ext uri="{FF2B5EF4-FFF2-40B4-BE49-F238E27FC236}">
                  <a16:creationId xmlns:a16="http://schemas.microsoft.com/office/drawing/2014/main" id="{1F45BE6C-65F6-A3A7-8081-A69708789E64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EF8FA68-9300-4E51-8C74-1E569A72DF81}"/>
                </a:ext>
              </a:extLst>
            </p:cNvPr>
            <p:cNvSpPr/>
            <p:nvPr/>
          </p:nvSpPr>
          <p:spPr>
            <a:xfrm>
              <a:off x="11755166" y="6355393"/>
              <a:ext cx="3770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93140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2733543" y="278520"/>
            <a:ext cx="6724919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Interface Graphique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CDA1721-C9FA-1CF1-28F5-4E40427A3B3C}"/>
              </a:ext>
            </a:extLst>
          </p:cNvPr>
          <p:cNvGrpSpPr/>
          <p:nvPr/>
        </p:nvGrpSpPr>
        <p:grpSpPr>
          <a:xfrm>
            <a:off x="-3339739" y="2248780"/>
            <a:ext cx="2578100" cy="3898900"/>
            <a:chOff x="278984" y="2685609"/>
            <a:chExt cx="2578100" cy="3898900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DE537572-6639-B775-8BA0-BAD3C394E63D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4DDEA1-A324-820E-32A9-C56B4AA78C19}"/>
                </a:ext>
              </a:extLst>
            </p:cNvPr>
            <p:cNvSpPr/>
            <p:nvPr/>
          </p:nvSpPr>
          <p:spPr>
            <a:xfrm>
              <a:off x="1022051" y="4404227"/>
              <a:ext cx="1091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Classe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3779324-E8EB-8CA4-E800-89CCB4D2AD06}"/>
              </a:ext>
            </a:extLst>
          </p:cNvPr>
          <p:cNvGrpSpPr/>
          <p:nvPr/>
        </p:nvGrpSpPr>
        <p:grpSpPr>
          <a:xfrm>
            <a:off x="348056" y="2248780"/>
            <a:ext cx="2578100" cy="3898900"/>
            <a:chOff x="278984" y="2685609"/>
            <a:chExt cx="2578100" cy="3898900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1C894C77-56B1-C415-B2A7-2E3A0055FF7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0649AE-F81B-CD00-25C1-538BB9CE030C}"/>
                </a:ext>
              </a:extLst>
            </p:cNvPr>
            <p:cNvSpPr/>
            <p:nvPr/>
          </p:nvSpPr>
          <p:spPr>
            <a:xfrm>
              <a:off x="767977" y="4404227"/>
              <a:ext cx="1600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du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mode Jeu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79D2CDD8-F397-6CAF-C9C5-7BCBD9E828E2}"/>
              </a:ext>
            </a:extLst>
          </p:cNvPr>
          <p:cNvGrpSpPr/>
          <p:nvPr/>
        </p:nvGrpSpPr>
        <p:grpSpPr>
          <a:xfrm>
            <a:off x="324443" y="2248780"/>
            <a:ext cx="2578100" cy="3898900"/>
            <a:chOff x="278984" y="2685609"/>
            <a:chExt cx="2578100" cy="3898900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AAB1643-DBA3-94DE-7E13-C3BDFCA3C77A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C2A0A2-05E4-86A6-6396-78B5C089E9AD}"/>
                </a:ext>
              </a:extLst>
            </p:cNvPr>
            <p:cNvSpPr/>
            <p:nvPr/>
          </p:nvSpPr>
          <p:spPr>
            <a:xfrm>
              <a:off x="608479" y="4404227"/>
              <a:ext cx="19191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de la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puissance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FAFE76C-846B-F2BC-A59F-41F721424A0D}"/>
              </a:ext>
            </a:extLst>
          </p:cNvPr>
          <p:cNvGrpSpPr/>
          <p:nvPr/>
        </p:nvGrpSpPr>
        <p:grpSpPr>
          <a:xfrm>
            <a:off x="371669" y="2248780"/>
            <a:ext cx="2578100" cy="3898900"/>
            <a:chOff x="278984" y="2685609"/>
            <a:chExt cx="2578100" cy="3898900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614EA84D-2A69-6365-6F32-13E4AF59EDC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0DE189-FF31-BBF7-BA3C-938252F99B65}"/>
                </a:ext>
              </a:extLst>
            </p:cNvPr>
            <p:cNvSpPr/>
            <p:nvPr/>
          </p:nvSpPr>
          <p:spPr>
            <a:xfrm>
              <a:off x="1028465" y="4404227"/>
              <a:ext cx="107914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Grille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de jeu</a:t>
              </a:r>
            </a:p>
          </p:txBody>
        </p:sp>
      </p:grpSp>
      <p:pic>
        <p:nvPicPr>
          <p:cNvPr id="7" name="Image 6">
            <a:extLst>
              <a:ext uri="{FF2B5EF4-FFF2-40B4-BE49-F238E27FC236}">
                <a16:creationId xmlns:a16="http://schemas.microsoft.com/office/drawing/2014/main" id="{1561AC95-5416-496D-2402-EDB8538B5C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4270" y="8223240"/>
            <a:ext cx="1982357" cy="87223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6F76EE20-DA15-7245-F024-D90CADFDCA2E}"/>
              </a:ext>
            </a:extLst>
          </p:cNvPr>
          <p:cNvSpPr/>
          <p:nvPr/>
        </p:nvSpPr>
        <p:spPr>
          <a:xfrm>
            <a:off x="2992744" y="4635627"/>
            <a:ext cx="4217821" cy="13181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Utilisation d’un </a:t>
            </a:r>
            <a:r>
              <a:rPr lang="fr-F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canvas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Solution la plus optimisé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7343F602-BD0D-8599-2EB5-9AA2954C634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9842" r="14848" b="12603"/>
          <a:stretch/>
        </p:blipFill>
        <p:spPr>
          <a:xfrm>
            <a:off x="5131117" y="1653001"/>
            <a:ext cx="3021278" cy="26273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475672E-25F4-18AC-6AEB-159B6AAE0632}"/>
              </a:ext>
            </a:extLst>
          </p:cNvPr>
          <p:cNvSpPr/>
          <p:nvPr/>
        </p:nvSpPr>
        <p:spPr>
          <a:xfrm>
            <a:off x="12581244" y="4369857"/>
            <a:ext cx="7255320" cy="131818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Sélection de la profondeur de l’IA (2 à 6)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Seulement quand la partie  n’est pas en cours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DE2DA670-5452-472E-587A-AD853582F3DC}"/>
              </a:ext>
            </a:extLst>
          </p:cNvPr>
          <p:cNvGrpSpPr/>
          <p:nvPr/>
        </p:nvGrpSpPr>
        <p:grpSpPr>
          <a:xfrm>
            <a:off x="11490915" y="6238875"/>
            <a:ext cx="700239" cy="762849"/>
            <a:chOff x="11490915" y="6238875"/>
            <a:chExt cx="700239" cy="762849"/>
          </a:xfrm>
        </p:grpSpPr>
        <p:sp>
          <p:nvSpPr>
            <p:cNvPr id="10" name="Triangle isocèle 3">
              <a:extLst>
                <a:ext uri="{FF2B5EF4-FFF2-40B4-BE49-F238E27FC236}">
                  <a16:creationId xmlns:a16="http://schemas.microsoft.com/office/drawing/2014/main" id="{78E027F2-CD60-0E45-70FC-70609E489D34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A3B9E5B-61B1-A587-E337-A7999D5CFF1B}"/>
                </a:ext>
              </a:extLst>
            </p:cNvPr>
            <p:cNvSpPr/>
            <p:nvPr/>
          </p:nvSpPr>
          <p:spPr>
            <a:xfrm>
              <a:off x="11755166" y="6355393"/>
              <a:ext cx="3770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4505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2598097" y="278520"/>
            <a:ext cx="699582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Mise en place du Jeu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DCDA1721-C9FA-1CF1-28F5-4E40427A3B3C}"/>
              </a:ext>
            </a:extLst>
          </p:cNvPr>
          <p:cNvGrpSpPr/>
          <p:nvPr/>
        </p:nvGrpSpPr>
        <p:grpSpPr>
          <a:xfrm>
            <a:off x="-4017735" y="1973009"/>
            <a:ext cx="2578100" cy="3898900"/>
            <a:chOff x="278984" y="2685609"/>
            <a:chExt cx="2578100" cy="3898900"/>
          </a:xfrm>
        </p:grpSpPr>
        <p:sp>
          <p:nvSpPr>
            <p:cNvPr id="53" name="Rectangle : coins arrondis 52">
              <a:extLst>
                <a:ext uri="{FF2B5EF4-FFF2-40B4-BE49-F238E27FC236}">
                  <a16:creationId xmlns:a16="http://schemas.microsoft.com/office/drawing/2014/main" id="{DE537572-6639-B775-8BA0-BAD3C394E63D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54DDEA1-A324-820E-32A9-C56B4AA78C19}"/>
                </a:ext>
              </a:extLst>
            </p:cNvPr>
            <p:cNvSpPr/>
            <p:nvPr/>
          </p:nvSpPr>
          <p:spPr>
            <a:xfrm>
              <a:off x="1022051" y="4404227"/>
              <a:ext cx="109196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Classe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23779324-E8EB-8CA4-E800-89CCB4D2AD06}"/>
              </a:ext>
            </a:extLst>
          </p:cNvPr>
          <p:cNvGrpSpPr/>
          <p:nvPr/>
        </p:nvGrpSpPr>
        <p:grpSpPr>
          <a:xfrm>
            <a:off x="-3998373" y="1973009"/>
            <a:ext cx="2578100" cy="3898900"/>
            <a:chOff x="278984" y="2685609"/>
            <a:chExt cx="2578100" cy="3898900"/>
          </a:xfrm>
        </p:grpSpPr>
        <p:sp>
          <p:nvSpPr>
            <p:cNvPr id="56" name="Rectangle : coins arrondis 55">
              <a:extLst>
                <a:ext uri="{FF2B5EF4-FFF2-40B4-BE49-F238E27FC236}">
                  <a16:creationId xmlns:a16="http://schemas.microsoft.com/office/drawing/2014/main" id="{1C894C77-56B1-C415-B2A7-2E3A0055FF7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E0649AE-F81B-CD00-25C1-538BB9CE030C}"/>
                </a:ext>
              </a:extLst>
            </p:cNvPr>
            <p:cNvSpPr/>
            <p:nvPr/>
          </p:nvSpPr>
          <p:spPr>
            <a:xfrm>
              <a:off x="767977" y="4404227"/>
              <a:ext cx="1600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du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mode Jeu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79D2CDD8-F397-6CAF-C9C5-7BCBD9E828E2}"/>
              </a:ext>
            </a:extLst>
          </p:cNvPr>
          <p:cNvGrpSpPr/>
          <p:nvPr/>
        </p:nvGrpSpPr>
        <p:grpSpPr>
          <a:xfrm>
            <a:off x="-4045599" y="1973009"/>
            <a:ext cx="2578100" cy="3898900"/>
            <a:chOff x="278984" y="2685609"/>
            <a:chExt cx="2578100" cy="3898900"/>
          </a:xfrm>
        </p:grpSpPr>
        <p:sp>
          <p:nvSpPr>
            <p:cNvPr id="59" name="Rectangle : coins arrondis 58">
              <a:extLst>
                <a:ext uri="{FF2B5EF4-FFF2-40B4-BE49-F238E27FC236}">
                  <a16:creationId xmlns:a16="http://schemas.microsoft.com/office/drawing/2014/main" id="{8AAB1643-DBA3-94DE-7E13-C3BDFCA3C77A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CC2A0A2-05E4-86A6-6396-78B5C089E9AD}"/>
                </a:ext>
              </a:extLst>
            </p:cNvPr>
            <p:cNvSpPr/>
            <p:nvPr/>
          </p:nvSpPr>
          <p:spPr>
            <a:xfrm>
              <a:off x="608479" y="4404227"/>
              <a:ext cx="191911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Choix de la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puissance</a:t>
              </a:r>
            </a:p>
          </p:txBody>
        </p:sp>
      </p:grpSp>
      <p:grpSp>
        <p:nvGrpSpPr>
          <p:cNvPr id="61" name="Groupe 60">
            <a:extLst>
              <a:ext uri="{FF2B5EF4-FFF2-40B4-BE49-F238E27FC236}">
                <a16:creationId xmlns:a16="http://schemas.microsoft.com/office/drawing/2014/main" id="{CFAFE76C-846B-F2BC-A59F-41F721424A0D}"/>
              </a:ext>
            </a:extLst>
          </p:cNvPr>
          <p:cNvGrpSpPr/>
          <p:nvPr/>
        </p:nvGrpSpPr>
        <p:grpSpPr>
          <a:xfrm>
            <a:off x="-4045599" y="1973009"/>
            <a:ext cx="2578100" cy="3898900"/>
            <a:chOff x="278984" y="2685609"/>
            <a:chExt cx="2578100" cy="3898900"/>
          </a:xfrm>
        </p:grpSpPr>
        <p:sp>
          <p:nvSpPr>
            <p:cNvPr id="62" name="Rectangle : coins arrondis 61">
              <a:extLst>
                <a:ext uri="{FF2B5EF4-FFF2-40B4-BE49-F238E27FC236}">
                  <a16:creationId xmlns:a16="http://schemas.microsoft.com/office/drawing/2014/main" id="{614EA84D-2A69-6365-6F32-13E4AF59EDC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250DE189-FF31-BBF7-BA3C-938252F99B65}"/>
                </a:ext>
              </a:extLst>
            </p:cNvPr>
            <p:cNvSpPr/>
            <p:nvPr/>
          </p:nvSpPr>
          <p:spPr>
            <a:xfrm>
              <a:off x="998008" y="4404227"/>
              <a:ext cx="114005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Grille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de Jeu</a:t>
              </a:r>
            </a:p>
          </p:txBody>
        </p: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CB1BE-DBE6-5176-F5A4-4F0DDED3C088}"/>
              </a:ext>
            </a:extLst>
          </p:cNvPr>
          <p:cNvGrpSpPr/>
          <p:nvPr/>
        </p:nvGrpSpPr>
        <p:grpSpPr>
          <a:xfrm>
            <a:off x="1114425" y="2248780"/>
            <a:ext cx="2578100" cy="3898900"/>
            <a:chOff x="278984" y="2685609"/>
            <a:chExt cx="2578100" cy="38989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669460E-73BF-2991-E678-310D79DE1D8F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54E8D-7F65-B1A2-A8C5-E087F58B27B0}"/>
                </a:ext>
              </a:extLst>
            </p:cNvPr>
            <p:cNvSpPr/>
            <p:nvPr/>
          </p:nvSpPr>
          <p:spPr>
            <a:xfrm>
              <a:off x="699048" y="4404227"/>
              <a:ext cx="17379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C22B0B9-EF05-4FA7-5FA5-9DD6299FC1D9}"/>
              </a:ext>
            </a:extLst>
          </p:cNvPr>
          <p:cNvGrpSpPr/>
          <p:nvPr/>
        </p:nvGrpSpPr>
        <p:grpSpPr>
          <a:xfrm>
            <a:off x="4806950" y="2248780"/>
            <a:ext cx="2578100" cy="3898900"/>
            <a:chOff x="278984" y="2685609"/>
            <a:chExt cx="2578100" cy="389890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DF9955-03DC-34BE-8ABF-21A7E65E098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8CAD1B-4A8C-B69B-AB78-84E51712C7D3}"/>
                </a:ext>
              </a:extLst>
            </p:cNvPr>
            <p:cNvSpPr/>
            <p:nvPr/>
          </p:nvSpPr>
          <p:spPr>
            <a:xfrm>
              <a:off x="537146" y="4404227"/>
              <a:ext cx="20617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Déroulement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4B71A-80F9-EE0B-81CC-4AC9CBD236D9}"/>
              </a:ext>
            </a:extLst>
          </p:cNvPr>
          <p:cNvGrpSpPr/>
          <p:nvPr/>
        </p:nvGrpSpPr>
        <p:grpSpPr>
          <a:xfrm>
            <a:off x="8499475" y="2248780"/>
            <a:ext cx="2578100" cy="3898900"/>
            <a:chOff x="278984" y="2685609"/>
            <a:chExt cx="2578100" cy="38989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6F1EF25-6BE1-CF3A-F311-8444FC299E0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492A1C-D2B6-F162-4D7B-2A681587C260}"/>
                </a:ext>
              </a:extLst>
            </p:cNvPr>
            <p:cNvSpPr/>
            <p:nvPr/>
          </p:nvSpPr>
          <p:spPr>
            <a:xfrm>
              <a:off x="485853" y="4404227"/>
              <a:ext cx="216437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Amélioration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graphique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5C6BE48-3B13-36F7-FD8C-D2B3070E0F18}"/>
              </a:ext>
            </a:extLst>
          </p:cNvPr>
          <p:cNvSpPr/>
          <p:nvPr/>
        </p:nvSpPr>
        <p:spPr>
          <a:xfrm>
            <a:off x="9145894" y="9932457"/>
            <a:ext cx="7035837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Utilisation d’un </a:t>
            </a:r>
            <a:r>
              <a:rPr lang="fr-F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canvas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Optimiser niveau coût (comparé au bouton)</a:t>
            </a:r>
            <a:endParaRPr lang="fr-F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15823E33-E0B7-D1CD-DBF4-2B0BD706C15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5" t="9842" r="14848" b="12603"/>
          <a:stretch/>
        </p:blipFill>
        <p:spPr>
          <a:xfrm>
            <a:off x="-23798779" y="2248780"/>
            <a:ext cx="3021278" cy="262738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8B32EC6-2269-2657-8C48-B5E3A4EEFF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2" t="53653" r="47820" b="6874"/>
          <a:stretch/>
        </p:blipFill>
        <p:spPr>
          <a:xfrm>
            <a:off x="12360379" y="2606099"/>
            <a:ext cx="1053892" cy="704894"/>
          </a:xfrm>
          <a:prstGeom prst="rect">
            <a:avLst/>
          </a:prstGeom>
        </p:spPr>
      </p:pic>
      <p:grpSp>
        <p:nvGrpSpPr>
          <p:cNvPr id="15" name="Groupe 14">
            <a:extLst>
              <a:ext uri="{FF2B5EF4-FFF2-40B4-BE49-F238E27FC236}">
                <a16:creationId xmlns:a16="http://schemas.microsoft.com/office/drawing/2014/main" id="{47080084-16F9-9B05-5D1A-FAC9219A18EB}"/>
              </a:ext>
            </a:extLst>
          </p:cNvPr>
          <p:cNvGrpSpPr/>
          <p:nvPr/>
        </p:nvGrpSpPr>
        <p:grpSpPr>
          <a:xfrm>
            <a:off x="11490915" y="6238875"/>
            <a:ext cx="700239" cy="762849"/>
            <a:chOff x="11490915" y="6238875"/>
            <a:chExt cx="700239" cy="762849"/>
          </a:xfrm>
        </p:grpSpPr>
        <p:sp>
          <p:nvSpPr>
            <p:cNvPr id="19" name="Triangle isocèle 3">
              <a:extLst>
                <a:ext uri="{FF2B5EF4-FFF2-40B4-BE49-F238E27FC236}">
                  <a16:creationId xmlns:a16="http://schemas.microsoft.com/office/drawing/2014/main" id="{61B71D9B-D710-7CB5-2837-7EFD22BE4B79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43A4EFE-D4FC-0464-5137-E941B8B5E51A}"/>
                </a:ext>
              </a:extLst>
            </p:cNvPr>
            <p:cNvSpPr/>
            <p:nvPr/>
          </p:nvSpPr>
          <p:spPr>
            <a:xfrm>
              <a:off x="11755166" y="6355393"/>
              <a:ext cx="3770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0297556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F8D1919-9D88-4D94-1AC1-9806B98344D6}"/>
              </a:ext>
            </a:extLst>
          </p:cNvPr>
          <p:cNvSpPr/>
          <p:nvPr/>
        </p:nvSpPr>
        <p:spPr>
          <a:xfrm>
            <a:off x="2598097" y="278520"/>
            <a:ext cx="6995826" cy="923330"/>
          </a:xfrm>
          <a:prstGeom prst="rect">
            <a:avLst/>
          </a:prstGeom>
          <a:noFill/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fr-FR" sz="5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Mise en place du Jeu</a:t>
            </a:r>
            <a:endParaRPr lang="fr-FR" sz="5400" b="1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7CFCB1BE-DBE6-5176-F5A4-4F0DDED3C088}"/>
              </a:ext>
            </a:extLst>
          </p:cNvPr>
          <p:cNvGrpSpPr/>
          <p:nvPr/>
        </p:nvGrpSpPr>
        <p:grpSpPr>
          <a:xfrm>
            <a:off x="1114425" y="2248780"/>
            <a:ext cx="2578100" cy="3898900"/>
            <a:chOff x="278984" y="2685609"/>
            <a:chExt cx="2578100" cy="3898900"/>
          </a:xfrm>
        </p:grpSpPr>
        <p:sp>
          <p:nvSpPr>
            <p:cNvPr id="4" name="Rectangle : coins arrondis 3">
              <a:extLst>
                <a:ext uri="{FF2B5EF4-FFF2-40B4-BE49-F238E27FC236}">
                  <a16:creationId xmlns:a16="http://schemas.microsoft.com/office/drawing/2014/main" id="{7669460E-73BF-2991-E678-310D79DE1D8F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5954E8D-7F65-B1A2-A8C5-E087F58B27B0}"/>
                </a:ext>
              </a:extLst>
            </p:cNvPr>
            <p:cNvSpPr/>
            <p:nvPr/>
          </p:nvSpPr>
          <p:spPr>
            <a:xfrm>
              <a:off x="699048" y="4404227"/>
              <a:ext cx="1737976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Lancement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8C22B0B9-EF05-4FA7-5FA5-9DD6299FC1D9}"/>
              </a:ext>
            </a:extLst>
          </p:cNvPr>
          <p:cNvGrpSpPr/>
          <p:nvPr/>
        </p:nvGrpSpPr>
        <p:grpSpPr>
          <a:xfrm>
            <a:off x="4806950" y="8325118"/>
            <a:ext cx="2578100" cy="3898900"/>
            <a:chOff x="278984" y="2685609"/>
            <a:chExt cx="2578100" cy="3898900"/>
          </a:xfrm>
        </p:grpSpPr>
        <p:sp>
          <p:nvSpPr>
            <p:cNvPr id="7" name="Rectangle : coins arrondis 6">
              <a:extLst>
                <a:ext uri="{FF2B5EF4-FFF2-40B4-BE49-F238E27FC236}">
                  <a16:creationId xmlns:a16="http://schemas.microsoft.com/office/drawing/2014/main" id="{ECDF9955-03DC-34BE-8ABF-21A7E65E0980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58CAD1B-4A8C-B69B-AB78-84E51712C7D3}"/>
                </a:ext>
              </a:extLst>
            </p:cNvPr>
            <p:cNvSpPr/>
            <p:nvPr/>
          </p:nvSpPr>
          <p:spPr>
            <a:xfrm>
              <a:off x="537146" y="4404227"/>
              <a:ext cx="2061783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Déroulement</a:t>
              </a:r>
              <a:endParaRPr lang="fr-FR" sz="2400" b="1" cap="none" spc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endParaRPr>
            </a:p>
          </p:txBody>
        </p:sp>
      </p:grp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E9B4B71A-80F9-EE0B-81CC-4AC9CBD236D9}"/>
              </a:ext>
            </a:extLst>
          </p:cNvPr>
          <p:cNvGrpSpPr/>
          <p:nvPr/>
        </p:nvGrpSpPr>
        <p:grpSpPr>
          <a:xfrm>
            <a:off x="8499475" y="8325118"/>
            <a:ext cx="2578100" cy="3898900"/>
            <a:chOff x="278984" y="2685609"/>
            <a:chExt cx="2578100" cy="3898900"/>
          </a:xfrm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86F1EF25-6BE1-CF3A-F311-8444FC299E06}"/>
                </a:ext>
              </a:extLst>
            </p:cNvPr>
            <p:cNvSpPr/>
            <p:nvPr/>
          </p:nvSpPr>
          <p:spPr>
            <a:xfrm>
              <a:off x="278984" y="2685609"/>
              <a:ext cx="2578100" cy="3898900"/>
            </a:xfrm>
            <a:prstGeom prst="roundRect">
              <a:avLst>
                <a:gd name="adj" fmla="val 1889"/>
              </a:avLst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sz="120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6492A1C-D2B6-F162-4D7B-2A681587C260}"/>
                </a:ext>
              </a:extLst>
            </p:cNvPr>
            <p:cNvSpPr/>
            <p:nvPr/>
          </p:nvSpPr>
          <p:spPr>
            <a:xfrm>
              <a:off x="485853" y="4404227"/>
              <a:ext cx="2164375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Amélioration </a:t>
              </a:r>
            </a:p>
            <a:p>
              <a:pPr algn="ctr"/>
              <a:r>
                <a:rPr lang="fr-FR" sz="2400" b="1" cap="none" spc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graphique</a:t>
              </a:r>
            </a:p>
          </p:txBody>
        </p:sp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359B632C-3161-801B-AF6C-B7E8DB90870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82" t="53653" r="47820" b="6874"/>
          <a:stretch/>
        </p:blipFill>
        <p:spPr>
          <a:xfrm>
            <a:off x="6737454" y="2215574"/>
            <a:ext cx="1053892" cy="70489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884BCE3-D0B5-18D8-F5FC-61FD0602C8E5}"/>
              </a:ext>
            </a:extLst>
          </p:cNvPr>
          <p:cNvSpPr/>
          <p:nvPr/>
        </p:nvSpPr>
        <p:spPr>
          <a:xfrm>
            <a:off x="3692525" y="3128824"/>
            <a:ext cx="6410601" cy="196451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Activation / réinitialisation de la grille</a:t>
            </a:r>
            <a:endParaRPr lang="fr-FR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Lancement si mode de jeu sélectionnée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fr-F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Bloque le changement de puissance 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D701970D-ACDC-257A-E62C-DC9A783637A4}"/>
              </a:ext>
            </a:extLst>
          </p:cNvPr>
          <p:cNvGrpSpPr/>
          <p:nvPr/>
        </p:nvGrpSpPr>
        <p:grpSpPr>
          <a:xfrm>
            <a:off x="11490915" y="6238875"/>
            <a:ext cx="700239" cy="762849"/>
            <a:chOff x="11490915" y="6238875"/>
            <a:chExt cx="700239" cy="762849"/>
          </a:xfrm>
        </p:grpSpPr>
        <p:sp>
          <p:nvSpPr>
            <p:cNvPr id="15" name="Triangle isocèle 3">
              <a:extLst>
                <a:ext uri="{FF2B5EF4-FFF2-40B4-BE49-F238E27FC236}">
                  <a16:creationId xmlns:a16="http://schemas.microsoft.com/office/drawing/2014/main" id="{74EEAB1A-0BE9-9F7F-B16B-650E39E703E8}"/>
                </a:ext>
              </a:extLst>
            </p:cNvPr>
            <p:cNvSpPr/>
            <p:nvPr/>
          </p:nvSpPr>
          <p:spPr>
            <a:xfrm>
              <a:off x="11490915" y="6238875"/>
              <a:ext cx="700239" cy="619125"/>
            </a:xfrm>
            <a:custGeom>
              <a:avLst/>
              <a:gdLst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31829 w 641429"/>
                <a:gd name="connsiteY0" fmla="*/ 571457 h 571457"/>
                <a:gd name="connsiteX1" fmla="*/ 641429 w 641429"/>
                <a:gd name="connsiteY1" fmla="*/ 0 h 571457"/>
                <a:gd name="connsiteX2" fmla="*/ 641429 w 641429"/>
                <a:gd name="connsiteY2" fmla="*/ 571457 h 571457"/>
                <a:gd name="connsiteX3" fmla="*/ 31829 w 641429"/>
                <a:gd name="connsiteY3" fmla="*/ 571457 h 571457"/>
                <a:gd name="connsiteX0" fmla="*/ 3800 w 613400"/>
                <a:gd name="connsiteY0" fmla="*/ 571457 h 571457"/>
                <a:gd name="connsiteX1" fmla="*/ 613400 w 613400"/>
                <a:gd name="connsiteY1" fmla="*/ 0 h 571457"/>
                <a:gd name="connsiteX2" fmla="*/ 613400 w 613400"/>
                <a:gd name="connsiteY2" fmla="*/ 571457 h 571457"/>
                <a:gd name="connsiteX3" fmla="*/ 3800 w 613400"/>
                <a:gd name="connsiteY3" fmla="*/ 571457 h 571457"/>
                <a:gd name="connsiteX0" fmla="*/ 3299 w 618591"/>
                <a:gd name="connsiteY0" fmla="*/ 571457 h 571457"/>
                <a:gd name="connsiteX1" fmla="*/ 612899 w 618591"/>
                <a:gd name="connsiteY1" fmla="*/ 0 h 571457"/>
                <a:gd name="connsiteX2" fmla="*/ 612899 w 618591"/>
                <a:gd name="connsiteY2" fmla="*/ 571457 h 571457"/>
                <a:gd name="connsiteX3" fmla="*/ 3299 w 618591"/>
                <a:gd name="connsiteY3" fmla="*/ 571457 h 571457"/>
                <a:gd name="connsiteX0" fmla="*/ 4139 w 613739"/>
                <a:gd name="connsiteY0" fmla="*/ 571457 h 571457"/>
                <a:gd name="connsiteX1" fmla="*/ 613739 w 613739"/>
                <a:gd name="connsiteY1" fmla="*/ 0 h 571457"/>
                <a:gd name="connsiteX2" fmla="*/ 613739 w 613739"/>
                <a:gd name="connsiteY2" fmla="*/ 571457 h 571457"/>
                <a:gd name="connsiteX3" fmla="*/ 4139 w 613739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0 w 609600"/>
                <a:gd name="connsiteY0" fmla="*/ 571457 h 571457"/>
                <a:gd name="connsiteX1" fmla="*/ 609600 w 609600"/>
                <a:gd name="connsiteY1" fmla="*/ 0 h 571457"/>
                <a:gd name="connsiteX2" fmla="*/ 609600 w 609600"/>
                <a:gd name="connsiteY2" fmla="*/ 571457 h 571457"/>
                <a:gd name="connsiteX3" fmla="*/ 0 w 609600"/>
                <a:gd name="connsiteY3" fmla="*/ 571457 h 571457"/>
                <a:gd name="connsiteX0" fmla="*/ 21 w 609621"/>
                <a:gd name="connsiteY0" fmla="*/ 571457 h 571457"/>
                <a:gd name="connsiteX1" fmla="*/ 609621 w 609621"/>
                <a:gd name="connsiteY1" fmla="*/ 0 h 571457"/>
                <a:gd name="connsiteX2" fmla="*/ 609621 w 609621"/>
                <a:gd name="connsiteY2" fmla="*/ 571457 h 571457"/>
                <a:gd name="connsiteX3" fmla="*/ 21 w 609621"/>
                <a:gd name="connsiteY3" fmla="*/ 571457 h 571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9621" h="571457">
                  <a:moveTo>
                    <a:pt x="21" y="571457"/>
                  </a:moveTo>
                  <a:cubicBezTo>
                    <a:pt x="-3435" y="363022"/>
                    <a:pt x="406849" y="338124"/>
                    <a:pt x="609621" y="0"/>
                  </a:cubicBezTo>
                  <a:lnTo>
                    <a:pt x="609621" y="571457"/>
                  </a:lnTo>
                  <a:lnTo>
                    <a:pt x="21" y="57145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55DB5F4-C714-CFF5-18C3-5DE34E6B7CD1}"/>
                </a:ext>
              </a:extLst>
            </p:cNvPr>
            <p:cNvSpPr/>
            <p:nvPr/>
          </p:nvSpPr>
          <p:spPr>
            <a:xfrm>
              <a:off x="11755166" y="6355393"/>
              <a:ext cx="377026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fr-FR" sz="3600" b="1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haroni" panose="02010803020104030203" pitchFamily="2" charset="-79"/>
                  <a:cs typeface="Aharoni" panose="02010803020104030203" pitchFamily="2" charset="-79"/>
                </a:rPr>
                <a:t>8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0195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</TotalTime>
  <Words>1386</Words>
  <Application>Microsoft Office PowerPoint</Application>
  <PresentationFormat>Grand écran</PresentationFormat>
  <Paragraphs>486</Paragraphs>
  <Slides>36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36</vt:i4>
      </vt:variant>
    </vt:vector>
  </HeadingPairs>
  <TitlesOfParts>
    <vt:vector size="41" baseType="lpstr">
      <vt:lpstr>Aharoni</vt:lpstr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NOAH LOUET</dc:creator>
  <cp:lastModifiedBy>NOAH LOUET</cp:lastModifiedBy>
  <cp:revision>57</cp:revision>
  <dcterms:created xsi:type="dcterms:W3CDTF">2023-03-20T17:04:02Z</dcterms:created>
  <dcterms:modified xsi:type="dcterms:W3CDTF">2023-03-29T16:14:55Z</dcterms:modified>
</cp:coreProperties>
</file>