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3588" y="-3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6E8EC-8DAC-4EF4-B098-A46B3B062D12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540B8-F9FC-49C6-BFAB-BA36B9FB2D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31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540B8-F9FC-49C6-BFAB-BA36B9FB2D6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050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CC1B-AD5A-4FDC-820A-D1C619230903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E7DB-65D1-4B86-91EE-45E5475C1E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18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CC1B-AD5A-4FDC-820A-D1C619230903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E7DB-65D1-4B86-91EE-45E5475C1E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6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CC1B-AD5A-4FDC-820A-D1C619230903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E7DB-65D1-4B86-91EE-45E5475C1E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76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CC1B-AD5A-4FDC-820A-D1C619230903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E7DB-65D1-4B86-91EE-45E5475C1E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026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CC1B-AD5A-4FDC-820A-D1C619230903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E7DB-65D1-4B86-91EE-45E5475C1E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67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CC1B-AD5A-4FDC-820A-D1C619230903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E7DB-65D1-4B86-91EE-45E5475C1E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40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CC1B-AD5A-4FDC-820A-D1C619230903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E7DB-65D1-4B86-91EE-45E5475C1E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98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CC1B-AD5A-4FDC-820A-D1C619230903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E7DB-65D1-4B86-91EE-45E5475C1E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812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CC1B-AD5A-4FDC-820A-D1C619230903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E7DB-65D1-4B86-91EE-45E5475C1E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69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CC1B-AD5A-4FDC-820A-D1C619230903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E7DB-65D1-4B86-91EE-45E5475C1E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46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CC1B-AD5A-4FDC-820A-D1C619230903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FE7DB-65D1-4B86-91EE-45E5475C1E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87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BCC1B-AD5A-4FDC-820A-D1C619230903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FE7DB-65D1-4B86-91EE-45E5475C1E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880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i.org/10.1016/j.jclepro.2022.13484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968" y="1322950"/>
            <a:ext cx="8601075" cy="50958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013" y="0"/>
            <a:ext cx="298954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Carina </a:t>
            </a:r>
            <a:r>
              <a:rPr lang="fr-FR" dirty="0" err="1" smtClean="0"/>
              <a:t>Harpprecht</a:t>
            </a:r>
            <a:r>
              <a:rPr lang="fr-FR" dirty="0" smtClean="0"/>
              <a:t>, Tobias </a:t>
            </a:r>
            <a:r>
              <a:rPr lang="fr-FR" dirty="0" err="1" smtClean="0"/>
              <a:t>Naegler</a:t>
            </a:r>
            <a:r>
              <a:rPr lang="fr-FR" dirty="0" smtClean="0"/>
              <a:t>, Bernhard </a:t>
            </a:r>
            <a:r>
              <a:rPr lang="fr-FR" dirty="0" err="1" smtClean="0"/>
              <a:t>Steubing</a:t>
            </a:r>
            <a:r>
              <a:rPr lang="fr-FR" dirty="0" smtClean="0"/>
              <a:t>, Arnold </a:t>
            </a:r>
            <a:r>
              <a:rPr lang="fr-FR" dirty="0" err="1" smtClean="0"/>
              <a:t>Tukker</a:t>
            </a:r>
            <a:r>
              <a:rPr lang="fr-FR" dirty="0" smtClean="0"/>
              <a:t>, Sonja Simon,</a:t>
            </a:r>
          </a:p>
          <a:p>
            <a:r>
              <a:rPr lang="fr-FR" dirty="0" err="1" smtClean="0"/>
              <a:t>Decarbonization</a:t>
            </a:r>
            <a:r>
              <a:rPr lang="fr-FR" dirty="0" smtClean="0"/>
              <a:t> scenarios for the </a:t>
            </a:r>
            <a:r>
              <a:rPr lang="fr-FR" dirty="0" err="1" smtClean="0"/>
              <a:t>iron</a:t>
            </a:r>
            <a:r>
              <a:rPr lang="fr-FR" dirty="0" smtClean="0"/>
              <a:t> and </a:t>
            </a:r>
            <a:r>
              <a:rPr lang="fr-FR" dirty="0" err="1" smtClean="0"/>
              <a:t>steel</a:t>
            </a:r>
            <a:r>
              <a:rPr lang="fr-FR" dirty="0" smtClean="0"/>
              <a:t> </a:t>
            </a:r>
            <a:r>
              <a:rPr lang="fr-FR" dirty="0" err="1" smtClean="0"/>
              <a:t>industry</a:t>
            </a:r>
            <a:r>
              <a:rPr lang="fr-FR" dirty="0" smtClean="0"/>
              <a:t> in </a:t>
            </a:r>
            <a:r>
              <a:rPr lang="fr-FR" dirty="0" err="1" smtClean="0"/>
              <a:t>context</a:t>
            </a:r>
            <a:r>
              <a:rPr lang="fr-FR" dirty="0" smtClean="0"/>
              <a:t> of a </a:t>
            </a:r>
            <a:r>
              <a:rPr lang="fr-FR" dirty="0" err="1" smtClean="0"/>
              <a:t>sectoral</a:t>
            </a:r>
            <a:r>
              <a:rPr lang="fr-FR" dirty="0" smtClean="0"/>
              <a:t> </a:t>
            </a:r>
            <a:r>
              <a:rPr lang="fr-FR" dirty="0" err="1" smtClean="0"/>
              <a:t>carbon</a:t>
            </a:r>
            <a:r>
              <a:rPr lang="fr-FR" dirty="0" smtClean="0"/>
              <a:t> budget: Germany as a case </a:t>
            </a:r>
            <a:r>
              <a:rPr lang="fr-FR" dirty="0" err="1" smtClean="0"/>
              <a:t>study</a:t>
            </a:r>
            <a:r>
              <a:rPr lang="fr-FR" dirty="0" smtClean="0"/>
              <a:t>,</a:t>
            </a:r>
          </a:p>
          <a:p>
            <a:r>
              <a:rPr lang="fr-FR" dirty="0" smtClean="0"/>
              <a:t>Journal of </a:t>
            </a:r>
            <a:r>
              <a:rPr lang="fr-FR" dirty="0" err="1" smtClean="0"/>
              <a:t>Cleaner</a:t>
            </a:r>
            <a:r>
              <a:rPr lang="fr-FR" dirty="0" smtClean="0"/>
              <a:t> Production,</a:t>
            </a:r>
          </a:p>
          <a:p>
            <a:r>
              <a:rPr lang="fr-FR" dirty="0" smtClean="0"/>
              <a:t>Volume 380, Part 2,</a:t>
            </a:r>
          </a:p>
          <a:p>
            <a:r>
              <a:rPr lang="fr-FR" dirty="0" smtClean="0"/>
              <a:t>2022,</a:t>
            </a:r>
          </a:p>
          <a:p>
            <a:r>
              <a:rPr lang="fr-FR" dirty="0" smtClean="0"/>
              <a:t>134846,</a:t>
            </a:r>
          </a:p>
          <a:p>
            <a:r>
              <a:rPr lang="fr-FR" dirty="0" smtClean="0"/>
              <a:t>ISSN 0959-6526,</a:t>
            </a:r>
          </a:p>
          <a:p>
            <a:r>
              <a:rPr lang="fr-FR" dirty="0" smtClean="0">
                <a:hlinkClick r:id="rId4"/>
              </a:rPr>
              <a:t>https://doi.org/10.1016/j.jclepro.2022.134846</a:t>
            </a:r>
            <a:r>
              <a:rPr lang="fr-FR" dirty="0" smtClean="0"/>
              <a:t> .</a:t>
            </a:r>
          </a:p>
          <a:p>
            <a:r>
              <a:rPr lang="fr-FR" dirty="0" smtClean="0"/>
              <a:t>(https://www.sciencedirect.com/science/article/pii/S0959652622044195)</a:t>
            </a:r>
          </a:p>
        </p:txBody>
      </p:sp>
    </p:spTree>
    <p:extLst>
      <p:ext uri="{BB962C8B-B14F-4D97-AF65-F5344CB8AC3E}">
        <p14:creationId xmlns:p14="http://schemas.microsoft.com/office/powerpoint/2010/main" val="32905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657225"/>
            <a:ext cx="9229725" cy="55435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68055" y="4503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https://china.lbl.gov/publications/bottom-energy-efficiency-improvement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1630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68</Words>
  <Application>Microsoft Office PowerPoint</Application>
  <PresentationFormat>Grand écran</PresentationFormat>
  <Paragraphs>11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Marie-Lise Pannier</dc:creator>
  <cp:lastModifiedBy>Marie-Lise Pannier</cp:lastModifiedBy>
  <cp:revision>4</cp:revision>
  <dcterms:created xsi:type="dcterms:W3CDTF">2023-10-11T13:06:22Z</dcterms:created>
  <dcterms:modified xsi:type="dcterms:W3CDTF">2023-10-11T13:49:50Z</dcterms:modified>
</cp:coreProperties>
</file>