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F892A-59B1-459B-8209-411190B7332B}" v="10" dt="2023-03-17T10:39:0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Roux" userId="81f1283c-0df8-41c7-a772-200f7c2e5eee" providerId="ADAL" clId="{1C6F892A-59B1-459B-8209-411190B7332B}"/>
    <pc:docChg chg="custSel modSld">
      <pc:chgData name="Charlotte Roux" userId="81f1283c-0df8-41c7-a772-200f7c2e5eee" providerId="ADAL" clId="{1C6F892A-59B1-459B-8209-411190B7332B}" dt="2023-03-17T13:10:35.905" v="892" actId="20577"/>
      <pc:docMkLst>
        <pc:docMk/>
      </pc:docMkLst>
      <pc:sldChg chg="addSp delSp modSp mod">
        <pc:chgData name="Charlotte Roux" userId="81f1283c-0df8-41c7-a772-200f7c2e5eee" providerId="ADAL" clId="{1C6F892A-59B1-459B-8209-411190B7332B}" dt="2023-03-17T13:10:35.905" v="892" actId="20577"/>
        <pc:sldMkLst>
          <pc:docMk/>
          <pc:sldMk cId="58870649" sldId="256"/>
        </pc:sldMkLst>
        <pc:spChg chg="add del mod">
          <ac:chgData name="Charlotte Roux" userId="81f1283c-0df8-41c7-a772-200f7c2e5eee" providerId="ADAL" clId="{1C6F892A-59B1-459B-8209-411190B7332B}" dt="2023-03-17T09:41:55.187" v="46" actId="478"/>
          <ac:spMkLst>
            <pc:docMk/>
            <pc:sldMk cId="58870649" sldId="256"/>
            <ac:spMk id="2" creationId="{58E7BD7B-2E98-5AEC-39F7-812D2269CFF4}"/>
          </ac:spMkLst>
        </pc:spChg>
        <pc:spChg chg="add mod">
          <ac:chgData name="Charlotte Roux" userId="81f1283c-0df8-41c7-a772-200f7c2e5eee" providerId="ADAL" clId="{1C6F892A-59B1-459B-8209-411190B7332B}" dt="2023-03-17T10:14:09.360" v="470" actId="790"/>
          <ac:spMkLst>
            <pc:docMk/>
            <pc:sldMk cId="58870649" sldId="256"/>
            <ac:spMk id="4" creationId="{318B751A-E6B8-BFF2-4BF3-B213243A314D}"/>
          </ac:spMkLst>
        </pc:spChg>
        <pc:spChg chg="mod">
          <ac:chgData name="Charlotte Roux" userId="81f1283c-0df8-41c7-a772-200f7c2e5eee" providerId="ADAL" clId="{1C6F892A-59B1-459B-8209-411190B7332B}" dt="2023-03-17T09:40:58.939" v="42" actId="313"/>
          <ac:spMkLst>
            <pc:docMk/>
            <pc:sldMk cId="58870649" sldId="256"/>
            <ac:spMk id="9" creationId="{6BD40DB1-C510-BE0B-B0B4-B7D88AF12548}"/>
          </ac:spMkLst>
        </pc:spChg>
        <pc:spChg chg="del">
          <ac:chgData name="Charlotte Roux" userId="81f1283c-0df8-41c7-a772-200f7c2e5eee" providerId="ADAL" clId="{1C6F892A-59B1-459B-8209-411190B7332B}" dt="2023-03-17T10:35:04.144" v="632" actId="478"/>
          <ac:spMkLst>
            <pc:docMk/>
            <pc:sldMk cId="58870649" sldId="256"/>
            <ac:spMk id="10" creationId="{A7758344-6159-1622-D5B3-2B201E2B9B42}"/>
          </ac:spMkLst>
        </pc:spChg>
        <pc:spChg chg="mod">
          <ac:chgData name="Charlotte Roux" userId="81f1283c-0df8-41c7-a772-200f7c2e5eee" providerId="ADAL" clId="{1C6F892A-59B1-459B-8209-411190B7332B}" dt="2023-03-17T10:37:59.335" v="725" actId="14100"/>
          <ac:spMkLst>
            <pc:docMk/>
            <pc:sldMk cId="58870649" sldId="256"/>
            <ac:spMk id="15" creationId="{6C151312-7B32-AD0A-B03D-63FA8ADA8E4D}"/>
          </ac:spMkLst>
        </pc:spChg>
        <pc:spChg chg="mod">
          <ac:chgData name="Charlotte Roux" userId="81f1283c-0df8-41c7-a772-200f7c2e5eee" providerId="ADAL" clId="{1C6F892A-59B1-459B-8209-411190B7332B}" dt="2023-03-17T10:41:02.731" v="842" actId="313"/>
          <ac:spMkLst>
            <pc:docMk/>
            <pc:sldMk cId="58870649" sldId="256"/>
            <ac:spMk id="18" creationId="{19CE1D0E-ECA5-FF2E-3015-133F584D83A6}"/>
          </ac:spMkLst>
        </pc:spChg>
        <pc:spChg chg="del">
          <ac:chgData name="Charlotte Roux" userId="81f1283c-0df8-41c7-a772-200f7c2e5eee" providerId="ADAL" clId="{1C6F892A-59B1-459B-8209-411190B7332B}" dt="2023-03-17T10:35:05.057" v="633" actId="478"/>
          <ac:spMkLst>
            <pc:docMk/>
            <pc:sldMk cId="58870649" sldId="256"/>
            <ac:spMk id="19" creationId="{97F55238-EFCA-FDCE-A873-40F33E72F1A5}"/>
          </ac:spMkLst>
        </pc:spChg>
        <pc:spChg chg="mod">
          <ac:chgData name="Charlotte Roux" userId="81f1283c-0df8-41c7-a772-200f7c2e5eee" providerId="ADAL" clId="{1C6F892A-59B1-459B-8209-411190B7332B}" dt="2023-03-17T10:04:50.753" v="368" actId="20577"/>
          <ac:spMkLst>
            <pc:docMk/>
            <pc:sldMk cId="58870649" sldId="256"/>
            <ac:spMk id="20" creationId="{B13244D3-2E37-7570-0609-2EF0628A45E9}"/>
          </ac:spMkLst>
        </pc:spChg>
        <pc:spChg chg="mod">
          <ac:chgData name="Charlotte Roux" userId="81f1283c-0df8-41c7-a772-200f7c2e5eee" providerId="ADAL" clId="{1C6F892A-59B1-459B-8209-411190B7332B}" dt="2023-03-17T09:44:43.758" v="148" actId="14100"/>
          <ac:spMkLst>
            <pc:docMk/>
            <pc:sldMk cId="58870649" sldId="256"/>
            <ac:spMk id="21" creationId="{1D3A6408-792D-4F79-DDF1-CD767C868158}"/>
          </ac:spMkLst>
        </pc:spChg>
        <pc:spChg chg="mod">
          <ac:chgData name="Charlotte Roux" userId="81f1283c-0df8-41c7-a772-200f7c2e5eee" providerId="ADAL" clId="{1C6F892A-59B1-459B-8209-411190B7332B}" dt="2023-03-17T09:44:48.767" v="149" actId="465"/>
          <ac:spMkLst>
            <pc:docMk/>
            <pc:sldMk cId="58870649" sldId="256"/>
            <ac:spMk id="22" creationId="{20FF22B0-6533-A2D4-8689-ECD41E783351}"/>
          </ac:spMkLst>
        </pc:spChg>
        <pc:spChg chg="mod">
          <ac:chgData name="Charlotte Roux" userId="81f1283c-0df8-41c7-a772-200f7c2e5eee" providerId="ADAL" clId="{1C6F892A-59B1-459B-8209-411190B7332B}" dt="2023-03-17T10:13:55.696" v="467" actId="790"/>
          <ac:spMkLst>
            <pc:docMk/>
            <pc:sldMk cId="58870649" sldId="256"/>
            <ac:spMk id="23" creationId="{1DE1334C-51C1-6BEF-B114-1AF2858922EB}"/>
          </ac:spMkLst>
        </pc:spChg>
        <pc:spChg chg="mod">
          <ac:chgData name="Charlotte Roux" userId="81f1283c-0df8-41c7-a772-200f7c2e5eee" providerId="ADAL" clId="{1C6F892A-59B1-459B-8209-411190B7332B}" dt="2023-03-17T09:52:28.865" v="331" actId="1037"/>
          <ac:spMkLst>
            <pc:docMk/>
            <pc:sldMk cId="58870649" sldId="256"/>
            <ac:spMk id="24" creationId="{DF07D83A-27D0-CC60-81DD-552E6B904FAC}"/>
          </ac:spMkLst>
        </pc:spChg>
        <pc:spChg chg="mod">
          <ac:chgData name="Charlotte Roux" userId="81f1283c-0df8-41c7-a772-200f7c2e5eee" providerId="ADAL" clId="{1C6F892A-59B1-459B-8209-411190B7332B}" dt="2023-03-17T10:14:00.688" v="468" actId="790"/>
          <ac:spMkLst>
            <pc:docMk/>
            <pc:sldMk cId="58870649" sldId="256"/>
            <ac:spMk id="25" creationId="{60242FDC-8AE8-3F8A-00AB-32D6F0C7D440}"/>
          </ac:spMkLst>
        </pc:spChg>
        <pc:spChg chg="mod">
          <ac:chgData name="Charlotte Roux" userId="81f1283c-0df8-41c7-a772-200f7c2e5eee" providerId="ADAL" clId="{1C6F892A-59B1-459B-8209-411190B7332B}" dt="2023-03-17T12:54:44.507" v="890" actId="313"/>
          <ac:spMkLst>
            <pc:docMk/>
            <pc:sldMk cId="58870649" sldId="256"/>
            <ac:spMk id="26" creationId="{50513D29-64F4-2E23-6234-39CA86217E7D}"/>
          </ac:spMkLst>
        </pc:spChg>
        <pc:spChg chg="mod">
          <ac:chgData name="Charlotte Roux" userId="81f1283c-0df8-41c7-a772-200f7c2e5eee" providerId="ADAL" clId="{1C6F892A-59B1-459B-8209-411190B7332B}" dt="2023-03-17T09:48:53.319" v="292" actId="1076"/>
          <ac:spMkLst>
            <pc:docMk/>
            <pc:sldMk cId="58870649" sldId="256"/>
            <ac:spMk id="27" creationId="{86A85E22-1253-E7E9-E6CC-4FD4D64F3CDB}"/>
          </ac:spMkLst>
        </pc:spChg>
        <pc:spChg chg="mod">
          <ac:chgData name="Charlotte Roux" userId="81f1283c-0df8-41c7-a772-200f7c2e5eee" providerId="ADAL" clId="{1C6F892A-59B1-459B-8209-411190B7332B}" dt="2023-03-17T10:14:04.945" v="469" actId="790"/>
          <ac:spMkLst>
            <pc:docMk/>
            <pc:sldMk cId="58870649" sldId="256"/>
            <ac:spMk id="29" creationId="{38299DE3-1686-4D13-1692-0F3A021A38ED}"/>
          </ac:spMkLst>
        </pc:spChg>
        <pc:spChg chg="add mod">
          <ac:chgData name="Charlotte Roux" userId="81f1283c-0df8-41c7-a772-200f7c2e5eee" providerId="ADAL" clId="{1C6F892A-59B1-459B-8209-411190B7332B}" dt="2023-03-17T09:54:27.487" v="358" actId="14100"/>
          <ac:spMkLst>
            <pc:docMk/>
            <pc:sldMk cId="58870649" sldId="256"/>
            <ac:spMk id="33" creationId="{6F64A114-B204-4254-2118-5277F230DBAD}"/>
          </ac:spMkLst>
        </pc:spChg>
        <pc:spChg chg="add mod">
          <ac:chgData name="Charlotte Roux" userId="81f1283c-0df8-41c7-a772-200f7c2e5eee" providerId="ADAL" clId="{1C6F892A-59B1-459B-8209-411190B7332B}" dt="2023-03-17T10:37:00.157" v="704" actId="1038"/>
          <ac:spMkLst>
            <pc:docMk/>
            <pc:sldMk cId="58870649" sldId="256"/>
            <ac:spMk id="37" creationId="{14713D55-372D-1948-D5DA-6A6612C3B2E1}"/>
          </ac:spMkLst>
        </pc:spChg>
        <pc:spChg chg="mod">
          <ac:chgData name="Charlotte Roux" userId="81f1283c-0df8-41c7-a772-200f7c2e5eee" providerId="ADAL" clId="{1C6F892A-59B1-459B-8209-411190B7332B}" dt="2023-03-17T10:37:05.344" v="705" actId="14100"/>
          <ac:spMkLst>
            <pc:docMk/>
            <pc:sldMk cId="58870649" sldId="256"/>
            <ac:spMk id="38" creationId="{1817F6D3-1159-3E7E-9284-4849754B67CA}"/>
          </ac:spMkLst>
        </pc:spChg>
        <pc:spChg chg="mod">
          <ac:chgData name="Charlotte Roux" userId="81f1283c-0df8-41c7-a772-200f7c2e5eee" providerId="ADAL" clId="{1C6F892A-59B1-459B-8209-411190B7332B}" dt="2023-03-17T10:37:00.157" v="704" actId="1038"/>
          <ac:spMkLst>
            <pc:docMk/>
            <pc:sldMk cId="58870649" sldId="256"/>
            <ac:spMk id="39" creationId="{E87E2A1C-C145-8C72-026A-2EAED874DC16}"/>
          </ac:spMkLst>
        </pc:spChg>
        <pc:spChg chg="add mod">
          <ac:chgData name="Charlotte Roux" userId="81f1283c-0df8-41c7-a772-200f7c2e5eee" providerId="ADAL" clId="{1C6F892A-59B1-459B-8209-411190B7332B}" dt="2023-03-17T10:37:00.157" v="704" actId="1038"/>
          <ac:spMkLst>
            <pc:docMk/>
            <pc:sldMk cId="58870649" sldId="256"/>
            <ac:spMk id="40" creationId="{76D4B35E-010C-19A3-9553-E5F092948D47}"/>
          </ac:spMkLst>
        </pc:spChg>
        <pc:spChg chg="mod">
          <ac:chgData name="Charlotte Roux" userId="81f1283c-0df8-41c7-a772-200f7c2e5eee" providerId="ADAL" clId="{1C6F892A-59B1-459B-8209-411190B7332B}" dt="2023-03-17T10:37:00.157" v="704" actId="1038"/>
          <ac:spMkLst>
            <pc:docMk/>
            <pc:sldMk cId="58870649" sldId="256"/>
            <ac:spMk id="41" creationId="{F41E2068-C691-E7BF-E92C-A69A0D291B89}"/>
          </ac:spMkLst>
        </pc:spChg>
        <pc:spChg chg="add mod">
          <ac:chgData name="Charlotte Roux" userId="81f1283c-0df8-41c7-a772-200f7c2e5eee" providerId="ADAL" clId="{1C6F892A-59B1-459B-8209-411190B7332B}" dt="2023-03-17T10:34:20.343" v="628" actId="14100"/>
          <ac:spMkLst>
            <pc:docMk/>
            <pc:sldMk cId="58870649" sldId="256"/>
            <ac:spMk id="42" creationId="{83F37567-647A-9440-7588-FE5D4F3ECF1D}"/>
          </ac:spMkLst>
        </pc:spChg>
        <pc:spChg chg="mod">
          <ac:chgData name="Charlotte Roux" userId="81f1283c-0df8-41c7-a772-200f7c2e5eee" providerId="ADAL" clId="{1C6F892A-59B1-459B-8209-411190B7332B}" dt="2023-03-17T09:53:34.176" v="337" actId="1076"/>
          <ac:spMkLst>
            <pc:docMk/>
            <pc:sldMk cId="58870649" sldId="256"/>
            <ac:spMk id="44" creationId="{391AFAE0-7AE2-AD68-93C3-32CCE95DEEB6}"/>
          </ac:spMkLst>
        </pc:spChg>
        <pc:spChg chg="mod">
          <ac:chgData name="Charlotte Roux" userId="81f1283c-0df8-41c7-a772-200f7c2e5eee" providerId="ADAL" clId="{1C6F892A-59B1-459B-8209-411190B7332B}" dt="2023-03-17T10:34:32.631" v="631" actId="14100"/>
          <ac:spMkLst>
            <pc:docMk/>
            <pc:sldMk cId="58870649" sldId="256"/>
            <ac:spMk id="55" creationId="{26A4BD07-5BFD-747C-87D1-862DBDC10679}"/>
          </ac:spMkLst>
        </pc:spChg>
        <pc:spChg chg="add mod">
          <ac:chgData name="Charlotte Roux" userId="81f1283c-0df8-41c7-a772-200f7c2e5eee" providerId="ADAL" clId="{1C6F892A-59B1-459B-8209-411190B7332B}" dt="2023-03-17T10:40:50.148" v="840" actId="1036"/>
          <ac:spMkLst>
            <pc:docMk/>
            <pc:sldMk cId="58870649" sldId="256"/>
            <ac:spMk id="57" creationId="{FA4D2F0E-696A-139D-F687-4B35FB761C43}"/>
          </ac:spMkLst>
        </pc:spChg>
        <pc:spChg chg="mod">
          <ac:chgData name="Charlotte Roux" userId="81f1283c-0df8-41c7-a772-200f7c2e5eee" providerId="ADAL" clId="{1C6F892A-59B1-459B-8209-411190B7332B}" dt="2023-03-17T10:34:00.375" v="623" actId="14100"/>
          <ac:spMkLst>
            <pc:docMk/>
            <pc:sldMk cId="58870649" sldId="256"/>
            <ac:spMk id="58" creationId="{199D0088-B517-666D-4D8A-47AD6B08675F}"/>
          </ac:spMkLst>
        </pc:spChg>
        <pc:spChg chg="mod">
          <ac:chgData name="Charlotte Roux" userId="81f1283c-0df8-41c7-a772-200f7c2e5eee" providerId="ADAL" clId="{1C6F892A-59B1-459B-8209-411190B7332B}" dt="2023-03-17T10:34:06.111" v="624" actId="1076"/>
          <ac:spMkLst>
            <pc:docMk/>
            <pc:sldMk cId="58870649" sldId="256"/>
            <ac:spMk id="59" creationId="{4FD22F28-703D-211F-55F1-FD84B8294BF1}"/>
          </ac:spMkLst>
        </pc:spChg>
        <pc:spChg chg="mod">
          <ac:chgData name="Charlotte Roux" userId="81f1283c-0df8-41c7-a772-200f7c2e5eee" providerId="ADAL" clId="{1C6F892A-59B1-459B-8209-411190B7332B}" dt="2023-03-17T10:34:12.615" v="626" actId="14100"/>
          <ac:spMkLst>
            <pc:docMk/>
            <pc:sldMk cId="58870649" sldId="256"/>
            <ac:spMk id="60" creationId="{63F9ECE2-D30B-5835-24ED-9D68540CE7E3}"/>
          </ac:spMkLst>
        </pc:spChg>
        <pc:spChg chg="add mod">
          <ac:chgData name="Charlotte Roux" userId="81f1283c-0df8-41c7-a772-200f7c2e5eee" providerId="ADAL" clId="{1C6F892A-59B1-459B-8209-411190B7332B}" dt="2023-03-17T10:40:36.157" v="836" actId="1037"/>
          <ac:spMkLst>
            <pc:docMk/>
            <pc:sldMk cId="58870649" sldId="256"/>
            <ac:spMk id="62" creationId="{A298240D-260A-DBC1-E9F0-7FCAE0332BD5}"/>
          </ac:spMkLst>
        </pc:spChg>
        <pc:spChg chg="add mod">
          <ac:chgData name="Charlotte Roux" userId="81f1283c-0df8-41c7-a772-200f7c2e5eee" providerId="ADAL" clId="{1C6F892A-59B1-459B-8209-411190B7332B}" dt="2023-03-17T10:40:59.587" v="841" actId="313"/>
          <ac:spMkLst>
            <pc:docMk/>
            <pc:sldMk cId="58870649" sldId="256"/>
            <ac:spMk id="65" creationId="{A5BCFC20-C44E-1F21-EC84-4B37146BC051}"/>
          </ac:spMkLst>
        </pc:spChg>
        <pc:spChg chg="add mod">
          <ac:chgData name="Charlotte Roux" userId="81f1283c-0df8-41c7-a772-200f7c2e5eee" providerId="ADAL" clId="{1C6F892A-59B1-459B-8209-411190B7332B}" dt="2023-03-17T10:40:36.157" v="836" actId="1037"/>
          <ac:spMkLst>
            <pc:docMk/>
            <pc:sldMk cId="58870649" sldId="256"/>
            <ac:spMk id="68" creationId="{EC8E334F-40AC-E11C-FBF3-D151DBFFF7A0}"/>
          </ac:spMkLst>
        </pc:spChg>
        <pc:spChg chg="mod ord">
          <ac:chgData name="Charlotte Roux" userId="81f1283c-0df8-41c7-a772-200f7c2e5eee" providerId="ADAL" clId="{1C6F892A-59B1-459B-8209-411190B7332B}" dt="2023-03-17T09:53:18.759" v="335" actId="1076"/>
          <ac:spMkLst>
            <pc:docMk/>
            <pc:sldMk cId="58870649" sldId="256"/>
            <ac:spMk id="82" creationId="{D05B901E-279B-8E61-4C2F-0B11DABD00AF}"/>
          </ac:spMkLst>
        </pc:spChg>
        <pc:spChg chg="mod">
          <ac:chgData name="Charlotte Roux" userId="81f1283c-0df8-41c7-a772-200f7c2e5eee" providerId="ADAL" clId="{1C6F892A-59B1-459B-8209-411190B7332B}" dt="2023-03-17T10:11:55.064" v="402" actId="14100"/>
          <ac:spMkLst>
            <pc:docMk/>
            <pc:sldMk cId="58870649" sldId="256"/>
            <ac:spMk id="89" creationId="{1FB20F4B-30AE-D9C7-2F61-EDCF5729D195}"/>
          </ac:spMkLst>
        </pc:spChg>
        <pc:spChg chg="mod">
          <ac:chgData name="Charlotte Roux" userId="81f1283c-0df8-41c7-a772-200f7c2e5eee" providerId="ADAL" clId="{1C6F892A-59B1-459B-8209-411190B7332B}" dt="2023-03-17T13:10:35.905" v="892" actId="20577"/>
          <ac:spMkLst>
            <pc:docMk/>
            <pc:sldMk cId="58870649" sldId="256"/>
            <ac:spMk id="90" creationId="{B90A39FB-A85D-C25E-B311-9EAC16C5D47A}"/>
          </ac:spMkLst>
        </pc:spChg>
        <pc:spChg chg="mod">
          <ac:chgData name="Charlotte Roux" userId="81f1283c-0df8-41c7-a772-200f7c2e5eee" providerId="ADAL" clId="{1C6F892A-59B1-459B-8209-411190B7332B}" dt="2023-03-17T10:13:44.528" v="465" actId="790"/>
          <ac:spMkLst>
            <pc:docMk/>
            <pc:sldMk cId="58870649" sldId="256"/>
            <ac:spMk id="91" creationId="{A35496EE-C0F1-AC81-BC89-0EFADDBEE11B}"/>
          </ac:spMkLst>
        </pc:spChg>
        <pc:spChg chg="mod">
          <ac:chgData name="Charlotte Roux" userId="81f1283c-0df8-41c7-a772-200f7c2e5eee" providerId="ADAL" clId="{1C6F892A-59B1-459B-8209-411190B7332B}" dt="2023-03-17T10:13:52.064" v="466" actId="790"/>
          <ac:spMkLst>
            <pc:docMk/>
            <pc:sldMk cId="58870649" sldId="256"/>
            <ac:spMk id="97" creationId="{6DF61C1F-EF53-14FF-4D76-C80F98EC2CEE}"/>
          </ac:spMkLst>
        </pc:spChg>
        <pc:cxnChg chg="add mod">
          <ac:chgData name="Charlotte Roux" userId="81f1283c-0df8-41c7-a772-200f7c2e5eee" providerId="ADAL" clId="{1C6F892A-59B1-459B-8209-411190B7332B}" dt="2023-03-17T10:11:55.064" v="402" actId="14100"/>
          <ac:cxnSpMkLst>
            <pc:docMk/>
            <pc:sldMk cId="58870649" sldId="256"/>
            <ac:cxnSpMk id="5" creationId="{2A64A8BB-7F5C-E8C4-5354-1AD9FF1E3DB3}"/>
          </ac:cxnSpMkLst>
        </pc:cxnChg>
        <pc:cxnChg chg="mod">
          <ac:chgData name="Charlotte Roux" userId="81f1283c-0df8-41c7-a772-200f7c2e5eee" providerId="ADAL" clId="{1C6F892A-59B1-459B-8209-411190B7332B}" dt="2023-03-17T10:40:36.157" v="836" actId="1037"/>
          <ac:cxnSpMkLst>
            <pc:docMk/>
            <pc:sldMk cId="58870649" sldId="256"/>
            <ac:cxnSpMk id="61" creationId="{2CAF7200-E4A7-2E73-1920-ACDBD69BA6E6}"/>
          </ac:cxnSpMkLst>
        </pc:cxnChg>
        <pc:cxnChg chg="mod">
          <ac:chgData name="Charlotte Roux" userId="81f1283c-0df8-41c7-a772-200f7c2e5eee" providerId="ADAL" clId="{1C6F892A-59B1-459B-8209-411190B7332B}" dt="2023-03-17T10:34:32.631" v="631" actId="14100"/>
          <ac:cxnSpMkLst>
            <pc:docMk/>
            <pc:sldMk cId="58870649" sldId="256"/>
            <ac:cxnSpMk id="83" creationId="{901F6F6A-723E-BDEC-7B9F-3785452BD79A}"/>
          </ac:cxnSpMkLst>
        </pc:cxnChg>
        <pc:cxnChg chg="mod">
          <ac:chgData name="Charlotte Roux" userId="81f1283c-0df8-41c7-a772-200f7c2e5eee" providerId="ADAL" clId="{1C6F892A-59B1-459B-8209-411190B7332B}" dt="2023-03-17T09:52:28.865" v="331" actId="1037"/>
          <ac:cxnSpMkLst>
            <pc:docMk/>
            <pc:sldMk cId="58870649" sldId="256"/>
            <ac:cxnSpMk id="98" creationId="{5CC3FB0A-23BA-8D20-EF57-61104ABAAA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8A8AF-9CFB-08CD-EDF2-B71DEE55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BE7D7F-9CFD-E077-8D45-B19C99967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C237E-5D7A-E675-7B7E-FE4A885C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7298C-C216-19E6-9C4A-597E70AF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6D15E-5F4A-6048-0583-816FC15E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0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9AA47-1734-03EA-301B-A1EA4E84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18209E-2E5B-1F4B-F7E8-8D538203A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89C97-BC6D-9B1F-1401-B683D4EB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272DF8-1BBC-F1C1-65CD-A71B2972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69308-6A1F-0BB6-F935-17B5A28A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6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8C94D8-6AAB-EDD2-5D9C-8B0FB7DB2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A3C2C2-808D-E027-4421-58FDB227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45BC2D-6811-DC0C-0C33-6A9E5B52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167CB-5039-8DE1-C5A2-E8368423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C3EA38-7F1C-1353-9B6F-6C8B11BB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8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9D0FD-9AAB-956E-0430-FCE12D3E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E8C33-4F6B-8B7C-61B3-D6D327AD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826E6D-2F80-C74B-262F-F642450A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C25A9-A2FA-8BCF-A39E-21F0B954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1DA09-A33C-E927-FF30-323B9AB0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ED456-37F5-725E-CC58-C3DFA4EB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363C71-11A6-26FA-7036-1FBBAD9C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76666-2845-1810-3543-7F0B9EC2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36455-B214-0417-F5AF-17E264DE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22D3F-2E2D-AFC4-F51D-516ACB67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EE107-1E53-A8ED-A73C-6849779A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B86D9-AE85-518C-F6F2-5EFD9518D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8B0611-69AC-45F2-CE3A-606E863B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289FA4-EECC-1D11-8BC4-3F24D8F7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422588-330E-A68E-00E1-60F497B2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E6099D-B593-75A2-3424-63505246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1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8DF56-98E5-FD7E-40B5-DA10336F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E4E2AC-A57D-02C6-BD54-3846EE90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7AEB18-A518-687E-0268-B58D90A7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DE0847-3DA7-5675-865B-14749939D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D0F039-36CD-02BA-0A2C-88430DE70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6CBDC-1E60-2D3F-3D78-6D786859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764F65-65F9-EF59-43C6-4A03597F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D4320A-ED1F-906F-833A-6BA845F1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4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1B01B-7743-4564-DBE6-77A17ADD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F9C352-7FAE-AC6C-F3AC-D454AF21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203F64-9447-2B8C-6E58-DE975F81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41573-5634-DCB0-3284-A63CEC64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8DE05B-2E96-473A-ED27-36C654F4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335BB1-A5E7-5FD0-3063-37BABA7C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E53747-F645-01EA-086E-6A806BBE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1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F1F8A-AD49-A275-59FC-326F71F5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DAEE1-DCF4-0826-C06C-7232E625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420DDD-BA02-F706-DE18-B886C8C68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7FB9FB-5996-D7AE-22AF-04C18BB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C359A1-27B2-3040-F11F-A3D2C5FE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2BA84A-D092-CCAC-35DF-6884ADAC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A7BA1-6B9B-5A68-2969-E042A792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FBFBE0-A690-289E-C62A-3A3EE559C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0B9356-1FEE-03C1-1F03-8FD78389B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17B1E0-2842-1F31-8AAB-0151413E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4C9D0A-FE47-5088-6422-2BBA393C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6E6C13-3320-8B9A-AF65-A58D5E18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3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4BF84E-A835-392C-0958-D5ED4DF2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86827E-2368-286F-4945-8AC73506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C26E2-38BB-1462-FD5F-32C6A5DC4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DB08-5F49-4BD7-B1A2-18D4CB13C976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5D1E4-A28F-C68F-49BF-84E5E8CE3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493EC-0665-B2BD-BB83-45AA08A2E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0A9-BD6C-42D1-82C2-34E86C7319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426132" y="2516138"/>
            <a:ext cx="11339736" cy="4182951"/>
            <a:chOff x="433873" y="2516138"/>
            <a:chExt cx="11339736" cy="4182951"/>
          </a:xfrm>
        </p:grpSpPr>
        <p:sp>
          <p:nvSpPr>
            <p:cNvPr id="3" name="Rectangle à coins arrondis 3">
              <a:extLst>
                <a:ext uri="{FF2B5EF4-FFF2-40B4-BE49-F238E27FC236}">
                  <a16:creationId xmlns:a16="http://schemas.microsoft.com/office/drawing/2014/main" id="{B13244D3-2E37-7570-0609-2EF0628A45E9}"/>
                </a:ext>
              </a:extLst>
            </p:cNvPr>
            <p:cNvSpPr/>
            <p:nvPr/>
          </p:nvSpPr>
          <p:spPr>
            <a:xfrm>
              <a:off x="433874" y="2525742"/>
              <a:ext cx="2548280" cy="36000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WP1. </a:t>
              </a:r>
              <a:r>
                <a:rPr lang="en-US" sz="1200" b="1" dirty="0" smtClean="0"/>
                <a:t>Data inventory</a:t>
              </a:r>
            </a:p>
            <a:p>
              <a:pPr algn="ctr"/>
              <a:r>
                <a:rPr lang="en-US" sz="1200" dirty="0" smtClean="0"/>
                <a:t>Material scale</a:t>
              </a:r>
              <a:endParaRPr lang="en-US" sz="1200" dirty="0"/>
            </a:p>
          </p:txBody>
        </p:sp>
        <p:sp>
          <p:nvSpPr>
            <p:cNvPr id="4" name="Rectangle à coins arrondis 3">
              <a:extLst>
                <a:ext uri="{FF2B5EF4-FFF2-40B4-BE49-F238E27FC236}">
                  <a16:creationId xmlns:a16="http://schemas.microsoft.com/office/drawing/2014/main" id="{50513D29-64F4-2E23-6234-39CA86217E7D}"/>
                </a:ext>
              </a:extLst>
            </p:cNvPr>
            <p:cNvSpPr/>
            <p:nvPr/>
          </p:nvSpPr>
          <p:spPr>
            <a:xfrm>
              <a:off x="3385388" y="2516138"/>
              <a:ext cx="5436707" cy="1800000"/>
            </a:xfrm>
            <a:prstGeom prst="round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WP2. </a:t>
              </a:r>
              <a:r>
                <a:rPr lang="en-US" sz="1200" b="1" dirty="0" smtClean="0"/>
                <a:t>Prospective scenarios</a:t>
              </a:r>
              <a:endParaRPr lang="en-US" sz="1200" b="1" dirty="0"/>
            </a:p>
          </p:txBody>
        </p:sp>
        <p:sp>
          <p:nvSpPr>
            <p:cNvPr id="5" name="Rectangle à coins arrondis 3">
              <a:extLst>
                <a:ext uri="{FF2B5EF4-FFF2-40B4-BE49-F238E27FC236}">
                  <a16:creationId xmlns:a16="http://schemas.microsoft.com/office/drawing/2014/main" id="{1FB20F4B-30AE-D9C7-2F61-EDCF5729D195}"/>
                </a:ext>
              </a:extLst>
            </p:cNvPr>
            <p:cNvSpPr/>
            <p:nvPr/>
          </p:nvSpPr>
          <p:spPr>
            <a:xfrm>
              <a:off x="3385388" y="4383193"/>
              <a:ext cx="5458466" cy="1800000"/>
            </a:xfrm>
            <a:prstGeom prst="round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WP3. </a:t>
              </a:r>
              <a:r>
                <a:rPr lang="en-US" sz="1200" b="1" dirty="0" smtClean="0"/>
                <a:t>Improved uncertainty integration</a:t>
              </a:r>
              <a:endParaRPr lang="en-US" sz="1200" b="1" dirty="0"/>
            </a:p>
          </p:txBody>
        </p:sp>
        <p:sp>
          <p:nvSpPr>
            <p:cNvPr id="6" name="Rectangle à coins arrondis 3">
              <a:extLst>
                <a:ext uri="{FF2B5EF4-FFF2-40B4-BE49-F238E27FC236}">
                  <a16:creationId xmlns:a16="http://schemas.microsoft.com/office/drawing/2014/main" id="{B13244D3-2E37-7570-0609-2EF0628A45E9}"/>
                </a:ext>
              </a:extLst>
            </p:cNvPr>
            <p:cNvSpPr/>
            <p:nvPr/>
          </p:nvSpPr>
          <p:spPr>
            <a:xfrm>
              <a:off x="9225329" y="2525742"/>
              <a:ext cx="2548280" cy="360000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WP4. </a:t>
              </a:r>
              <a:r>
                <a:rPr lang="en-US" sz="1200" b="1" dirty="0" smtClean="0"/>
                <a:t>Future projections with uncertainties</a:t>
              </a:r>
              <a:endParaRPr lang="en-US" sz="1200" b="1" dirty="0"/>
            </a:p>
          </p:txBody>
        </p:sp>
        <p:sp>
          <p:nvSpPr>
            <p:cNvPr id="7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574038" y="3855720"/>
              <a:ext cx="2267952" cy="3600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1.1 </a:t>
              </a:r>
              <a:r>
                <a:rPr lang="en-US" sz="1200" dirty="0" smtClean="0"/>
                <a:t>Case study Building Material (BM)</a:t>
              </a:r>
              <a:endParaRPr lang="en-US" sz="1200" dirty="0"/>
            </a:p>
          </p:txBody>
        </p:sp>
        <p:cxnSp>
          <p:nvCxnSpPr>
            <p:cNvPr id="9" name="Connecteur en angle 8"/>
            <p:cNvCxnSpPr>
              <a:stCxn id="3" idx="3"/>
              <a:endCxn id="4" idx="1"/>
            </p:cNvCxnSpPr>
            <p:nvPr/>
          </p:nvCxnSpPr>
          <p:spPr>
            <a:xfrm flipV="1">
              <a:off x="2982154" y="3416138"/>
              <a:ext cx="403234" cy="909604"/>
            </a:xfrm>
            <a:prstGeom prst="bent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en angle 9"/>
            <p:cNvCxnSpPr>
              <a:stCxn id="3" idx="3"/>
              <a:endCxn id="5" idx="1"/>
            </p:cNvCxnSpPr>
            <p:nvPr/>
          </p:nvCxnSpPr>
          <p:spPr>
            <a:xfrm>
              <a:off x="2982154" y="4325742"/>
              <a:ext cx="403234" cy="9574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en angle 12"/>
            <p:cNvCxnSpPr>
              <a:stCxn id="4" idx="3"/>
              <a:endCxn id="6" idx="1"/>
            </p:cNvCxnSpPr>
            <p:nvPr/>
          </p:nvCxnSpPr>
          <p:spPr>
            <a:xfrm>
              <a:off x="8822095" y="3416138"/>
              <a:ext cx="403234" cy="7920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en angle 15"/>
            <p:cNvCxnSpPr/>
            <p:nvPr/>
          </p:nvCxnSpPr>
          <p:spPr>
            <a:xfrm flipV="1">
              <a:off x="8832974" y="4455193"/>
              <a:ext cx="381475" cy="8280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574038" y="4750914"/>
              <a:ext cx="2267952" cy="95433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1.2 Case study infrastructure (IF)</a:t>
              </a:r>
            </a:p>
            <a:p>
              <a:pPr algn="ctr"/>
              <a:r>
                <a:rPr lang="en-US" sz="1200" dirty="0" smtClean="0"/>
                <a:t>Road : module A (exclude modules B, C and  D)</a:t>
              </a:r>
              <a:endParaRPr lang="en-US" sz="1200" dirty="0"/>
            </a:p>
          </p:txBody>
        </p:sp>
        <p:sp>
          <p:nvSpPr>
            <p:cNvPr id="20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3580814" y="2872581"/>
              <a:ext cx="5040668" cy="36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  <a:r>
                <a:rPr lang="en-US" sz="1200" dirty="0" smtClean="0"/>
                <a:t>.1 </a:t>
              </a:r>
              <a:r>
                <a:rPr lang="en-US" sz="1200" dirty="0" smtClean="0"/>
                <a:t>Identify future scenarios for Case study BM + IF</a:t>
              </a:r>
              <a:endParaRPr lang="en-US" sz="1200" dirty="0"/>
            </a:p>
          </p:txBody>
        </p:sp>
        <p:sp>
          <p:nvSpPr>
            <p:cNvPr id="21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3580814" y="4744080"/>
              <a:ext cx="5050543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3.1 List uncertainty sources on foreground processes for case studies BM + IF</a:t>
              </a:r>
              <a:endParaRPr lang="en-US" sz="1200" dirty="0"/>
            </a:p>
          </p:txBody>
        </p:sp>
        <p:sp>
          <p:nvSpPr>
            <p:cNvPr id="22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3590689" y="3356702"/>
              <a:ext cx="5040668" cy="36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r>
                <a:rPr lang="en-US" sz="1200" dirty="0" smtClean="0"/>
                <a:t>.2 </a:t>
              </a:r>
              <a:r>
                <a:rPr lang="en-US" sz="1200" dirty="0" smtClean="0"/>
                <a:t> Look if the identified scenarios are available as IAM scenario, other wise create scenarios with </a:t>
              </a:r>
              <a:r>
                <a:rPr lang="en-US" sz="1200" dirty="0" err="1" smtClean="0"/>
                <a:t>wurst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  <p:sp>
          <p:nvSpPr>
            <p:cNvPr id="23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3589349" y="5228201"/>
              <a:ext cx="5050543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3.2 Find correlated inputs for case studies BM + IF</a:t>
              </a:r>
            </a:p>
            <a:p>
              <a:pPr algn="ctr"/>
              <a:r>
                <a:rPr lang="en-US" sz="1200" dirty="0" smtClean="0"/>
                <a:t>Identify highest contributors that should be correlated correlate</a:t>
              </a:r>
              <a:endParaRPr lang="en-US" sz="1200" dirty="0"/>
            </a:p>
          </p:txBody>
        </p:sp>
        <p:sp>
          <p:nvSpPr>
            <p:cNvPr id="25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3589349" y="5705254"/>
              <a:ext cx="5050543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3.3 Set the framework to do UA and GSA for correlated inputs (dependent sampling)</a:t>
              </a:r>
              <a:endParaRPr lang="en-US" sz="1200" dirty="0"/>
            </a:p>
          </p:txBody>
        </p:sp>
        <p:sp>
          <p:nvSpPr>
            <p:cNvPr id="26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3590689" y="3835085"/>
              <a:ext cx="5040668" cy="3600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r>
                <a:rPr lang="en-US" sz="1200" dirty="0" smtClean="0"/>
                <a:t>.3 Implement prospective scenarios</a:t>
              </a:r>
              <a:endParaRPr lang="en-US" sz="1200" dirty="0"/>
            </a:p>
          </p:txBody>
        </p:sp>
        <p:sp>
          <p:nvSpPr>
            <p:cNvPr id="27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9365493" y="3107380"/>
              <a:ext cx="2267952" cy="6214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r>
                <a:rPr lang="en-US" sz="1200" dirty="0" smtClean="0"/>
                <a:t>.1 Associate prospective scenarios with correlated uncertainties</a:t>
              </a:r>
              <a:endParaRPr lang="en-US" sz="1200" dirty="0"/>
            </a:p>
          </p:txBody>
        </p:sp>
        <p:sp>
          <p:nvSpPr>
            <p:cNvPr id="28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9365493" y="3787476"/>
              <a:ext cx="2267952" cy="15222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r>
                <a:rPr lang="en-US" sz="1200" dirty="0" smtClean="0"/>
                <a:t>.2 Run UA and GSA: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With + without correlated inputs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UA SA on current + future cases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Effect of different scenarios (range of uncertainties + most influential parameters)</a:t>
              </a:r>
              <a:endParaRPr lang="en-US" sz="1200" dirty="0"/>
            </a:p>
          </p:txBody>
        </p:sp>
        <p:sp>
          <p:nvSpPr>
            <p:cNvPr id="33" name="Rectangle à coins arrondis 8">
              <a:extLst>
                <a:ext uri="{FF2B5EF4-FFF2-40B4-BE49-F238E27FC236}">
                  <a16:creationId xmlns:a16="http://schemas.microsoft.com/office/drawing/2014/main" id="{1D3A6408-792D-4F79-DDF1-CD767C868158}"/>
                </a:ext>
              </a:extLst>
            </p:cNvPr>
            <p:cNvSpPr/>
            <p:nvPr/>
          </p:nvSpPr>
          <p:spPr>
            <a:xfrm>
              <a:off x="9365493" y="5368359"/>
              <a:ext cx="2267952" cy="6214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r>
                <a:rPr lang="en-US" sz="1200" dirty="0" smtClean="0"/>
                <a:t>.3 Improved visualization of results (instead of pairwise comparison for UA and GSA)  </a:t>
              </a:r>
              <a:endParaRPr lang="en-US" sz="1200" dirty="0"/>
            </a:p>
          </p:txBody>
        </p:sp>
        <p:sp>
          <p:nvSpPr>
            <p:cNvPr id="35" name="Rectangle à coins arrondis 3">
              <a:extLst>
                <a:ext uri="{FF2B5EF4-FFF2-40B4-BE49-F238E27FC236}">
                  <a16:creationId xmlns:a16="http://schemas.microsoft.com/office/drawing/2014/main" id="{B13244D3-2E37-7570-0609-2EF0628A45E9}"/>
                </a:ext>
              </a:extLst>
            </p:cNvPr>
            <p:cNvSpPr/>
            <p:nvPr/>
          </p:nvSpPr>
          <p:spPr>
            <a:xfrm>
              <a:off x="433873" y="6299822"/>
              <a:ext cx="11339735" cy="399267"/>
            </a:xfrm>
            <a:prstGeom prst="round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WP5. </a:t>
              </a:r>
              <a:r>
                <a:rPr lang="en-US" sz="1200" b="1" dirty="0" smtClean="0"/>
                <a:t>Upscale: from material to building scale</a:t>
              </a:r>
              <a:endParaRPr lang="en-US" sz="1200" b="1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66296" y="107799"/>
            <a:ext cx="11059407" cy="2056829"/>
            <a:chOff x="566296" y="24674"/>
            <a:chExt cx="11059407" cy="2056829"/>
          </a:xfrm>
        </p:grpSpPr>
        <p:grpSp>
          <p:nvGrpSpPr>
            <p:cNvPr id="36" name="Groupe 35"/>
            <p:cNvGrpSpPr/>
            <p:nvPr/>
          </p:nvGrpSpPr>
          <p:grpSpPr>
            <a:xfrm>
              <a:off x="778168" y="133462"/>
              <a:ext cx="10635665" cy="1846470"/>
              <a:chOff x="265884" y="133462"/>
              <a:chExt cx="10635665" cy="1846470"/>
            </a:xfrm>
          </p:grpSpPr>
          <p:sp>
            <p:nvSpPr>
              <p:cNvPr id="24" name="Rectangle à coins arrondis 8">
                <a:extLst>
                  <a:ext uri="{FF2B5EF4-FFF2-40B4-BE49-F238E27FC236}">
                    <a16:creationId xmlns:a16="http://schemas.microsoft.com/office/drawing/2014/main" id="{1D3A6408-792D-4F79-DDF1-CD767C868158}"/>
                  </a:ext>
                </a:extLst>
              </p:cNvPr>
              <p:cNvSpPr/>
              <p:nvPr/>
            </p:nvSpPr>
            <p:spPr>
              <a:xfrm>
                <a:off x="265884" y="964970"/>
                <a:ext cx="5050543" cy="1014962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u="sng" dirty="0" smtClean="0"/>
                  <a:t>Context: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Want to apply methods to deal with prospective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Want to work on building / infrastructure domain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Interests in uncertainties and in correlated inputs</a:t>
                </a:r>
                <a:endParaRPr lang="en-US" sz="1200" dirty="0"/>
              </a:p>
            </p:txBody>
          </p:sp>
          <p:sp>
            <p:nvSpPr>
              <p:cNvPr id="30" name="Rectangle à coins arrondis 8">
                <a:extLst>
                  <a:ext uri="{FF2B5EF4-FFF2-40B4-BE49-F238E27FC236}">
                    <a16:creationId xmlns:a16="http://schemas.microsoft.com/office/drawing/2014/main" id="{1D3A6408-792D-4F79-DDF1-CD767C868158}"/>
                  </a:ext>
                </a:extLst>
              </p:cNvPr>
              <p:cNvSpPr/>
              <p:nvPr/>
            </p:nvSpPr>
            <p:spPr>
              <a:xfrm>
                <a:off x="5574154" y="133462"/>
                <a:ext cx="5327394" cy="82151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u="sng" dirty="0" smtClean="0"/>
                  <a:t>Scientific questions: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How to deal with correlated inputs in uncertainty quantification methods 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How to combine future scenarios with current uncertainties 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How to interpret results of combined prospective and uncertainty results ?</a:t>
                </a:r>
                <a:endParaRPr lang="en-US" sz="1200" dirty="0"/>
              </a:p>
            </p:txBody>
          </p:sp>
          <p:sp>
            <p:nvSpPr>
              <p:cNvPr id="31" name="Rectangle à coins arrondis 8">
                <a:extLst>
                  <a:ext uri="{FF2B5EF4-FFF2-40B4-BE49-F238E27FC236}">
                    <a16:creationId xmlns:a16="http://schemas.microsoft.com/office/drawing/2014/main" id="{1D3A6408-792D-4F79-DDF1-CD767C868158}"/>
                  </a:ext>
                </a:extLst>
              </p:cNvPr>
              <p:cNvSpPr/>
              <p:nvPr/>
            </p:nvSpPr>
            <p:spPr>
              <a:xfrm>
                <a:off x="5574154" y="1026006"/>
                <a:ext cx="5327395" cy="945601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u="sng" dirty="0" smtClean="0"/>
                  <a:t>Expected results: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Highlight importance of correlating inputs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Highlight the importance of integrating future scenarios</a:t>
                </a:r>
                <a:endParaRPr lang="en-US" sz="12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Explore the range of possible outcomes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/>
                  <a:t>Improved visualization ways</a:t>
                </a:r>
                <a:endParaRPr lang="en-US" sz="1200" dirty="0"/>
              </a:p>
            </p:txBody>
          </p:sp>
          <p:sp>
            <p:nvSpPr>
              <p:cNvPr id="32" name="Rectangle à coins arrondis 8">
                <a:extLst>
                  <a:ext uri="{FF2B5EF4-FFF2-40B4-BE49-F238E27FC236}">
                    <a16:creationId xmlns:a16="http://schemas.microsoft.com/office/drawing/2014/main" id="{1D3A6408-792D-4F79-DDF1-CD767C868158}"/>
                  </a:ext>
                </a:extLst>
              </p:cNvPr>
              <p:cNvSpPr/>
              <p:nvPr/>
            </p:nvSpPr>
            <p:spPr>
              <a:xfrm>
                <a:off x="265884" y="133462"/>
                <a:ext cx="5050543" cy="36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u="sng" dirty="0" smtClean="0"/>
                  <a:t>Project name:</a:t>
                </a:r>
                <a:r>
                  <a:rPr lang="en-US" sz="1200" dirty="0" smtClean="0"/>
                  <a:t> </a:t>
                </a:r>
                <a:r>
                  <a:rPr lang="en-US" sz="1200" b="1" dirty="0" smtClean="0"/>
                  <a:t>PUMA – Prospective and Uncertainties applied to </a:t>
                </a:r>
                <a:r>
                  <a:rPr lang="en-US" sz="1200" b="1" dirty="0" err="1" smtClean="0"/>
                  <a:t>MAterials</a:t>
                </a:r>
                <a:endParaRPr lang="en-US" sz="1200" b="1" dirty="0"/>
              </a:p>
            </p:txBody>
          </p:sp>
        </p:grpSp>
        <p:sp>
          <p:nvSpPr>
            <p:cNvPr id="38" name="Rectangle à coins arrondis 3">
              <a:extLst>
                <a:ext uri="{FF2B5EF4-FFF2-40B4-BE49-F238E27FC236}">
                  <a16:creationId xmlns:a16="http://schemas.microsoft.com/office/drawing/2014/main" id="{B13244D3-2E37-7570-0609-2EF0628A45E9}"/>
                </a:ext>
              </a:extLst>
            </p:cNvPr>
            <p:cNvSpPr/>
            <p:nvPr/>
          </p:nvSpPr>
          <p:spPr>
            <a:xfrm>
              <a:off x="566296" y="24674"/>
              <a:ext cx="11059407" cy="2056829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282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284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Roux</dc:creator>
  <cp:lastModifiedBy>Marie-Lise Pannier</cp:lastModifiedBy>
  <cp:revision>38</cp:revision>
  <dcterms:created xsi:type="dcterms:W3CDTF">2023-01-24T13:51:04Z</dcterms:created>
  <dcterms:modified xsi:type="dcterms:W3CDTF">2023-10-10T21:02:09Z</dcterms:modified>
</cp:coreProperties>
</file>