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563"/>
  </p:normalViewPr>
  <p:slideViewPr>
    <p:cSldViewPr snapToGrid="0" snapToObjects="1">
      <p:cViewPr varScale="1">
        <p:scale>
          <a:sx n="214" d="100"/>
          <a:sy n="214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CD2C3-2F1C-4E70-9EAF-B77149609D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97C6B5-CE57-4CDB-B253-20FC0E3048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Réseaux de neurones à convolution</a:t>
          </a:r>
          <a:endParaRPr lang="en-US"/>
        </a:p>
      </dgm:t>
    </dgm:pt>
    <dgm:pt modelId="{B2CFF115-23A0-4AAA-9A86-22A7D6A46B91}" type="parTrans" cxnId="{EF49201D-509A-4A23-BBB7-34A8F793085D}">
      <dgm:prSet/>
      <dgm:spPr/>
      <dgm:t>
        <a:bodyPr/>
        <a:lstStyle/>
        <a:p>
          <a:endParaRPr lang="en-US"/>
        </a:p>
      </dgm:t>
    </dgm:pt>
    <dgm:pt modelId="{2B460C46-01D2-475F-822C-14814E8C749C}" type="sibTrans" cxnId="{EF49201D-509A-4A23-BBB7-34A8F793085D}">
      <dgm:prSet/>
      <dgm:spPr/>
      <dgm:t>
        <a:bodyPr/>
        <a:lstStyle/>
        <a:p>
          <a:endParaRPr lang="en-US"/>
        </a:p>
      </dgm:t>
    </dgm:pt>
    <dgm:pt modelId="{71692E3C-7F32-4031-9E0E-11A3F31E8F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Environnement utilisé</a:t>
          </a:r>
          <a:endParaRPr lang="en-US"/>
        </a:p>
      </dgm:t>
    </dgm:pt>
    <dgm:pt modelId="{A64E997F-D227-4393-8767-E650AC2D4106}" type="parTrans" cxnId="{ED8B6F26-3DDF-479C-A071-DC431EA792C0}">
      <dgm:prSet/>
      <dgm:spPr/>
      <dgm:t>
        <a:bodyPr/>
        <a:lstStyle/>
        <a:p>
          <a:endParaRPr lang="en-US"/>
        </a:p>
      </dgm:t>
    </dgm:pt>
    <dgm:pt modelId="{4AB99290-8538-46AC-B944-89F8A3DD60F1}" type="sibTrans" cxnId="{ED8B6F26-3DDF-479C-A071-DC431EA792C0}">
      <dgm:prSet/>
      <dgm:spPr/>
      <dgm:t>
        <a:bodyPr/>
        <a:lstStyle/>
        <a:p>
          <a:endParaRPr lang="en-US"/>
        </a:p>
      </dgm:t>
    </dgm:pt>
    <dgm:pt modelId="{9CAB6CE5-F2D4-4290-87CF-3614EE1E6A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Application</a:t>
          </a:r>
          <a:endParaRPr lang="en-US"/>
        </a:p>
      </dgm:t>
    </dgm:pt>
    <dgm:pt modelId="{07C57C27-ECD4-4713-802E-72C2A5C8E7FD}" type="parTrans" cxnId="{35621ECB-038C-4C7D-8CE2-28477703BD7A}">
      <dgm:prSet/>
      <dgm:spPr/>
      <dgm:t>
        <a:bodyPr/>
        <a:lstStyle/>
        <a:p>
          <a:endParaRPr lang="en-US"/>
        </a:p>
      </dgm:t>
    </dgm:pt>
    <dgm:pt modelId="{64042948-0130-4247-B13E-10C202F327DD}" type="sibTrans" cxnId="{35621ECB-038C-4C7D-8CE2-28477703BD7A}">
      <dgm:prSet/>
      <dgm:spPr/>
      <dgm:t>
        <a:bodyPr/>
        <a:lstStyle/>
        <a:p>
          <a:endParaRPr lang="en-US"/>
        </a:p>
      </dgm:t>
    </dgm:pt>
    <dgm:pt modelId="{C257B423-9BE8-44F5-831D-E61A07809447}" type="pres">
      <dgm:prSet presAssocID="{EB2CD2C3-2F1C-4E70-9EAF-B77149609DD8}" presName="root" presStyleCnt="0">
        <dgm:presLayoutVars>
          <dgm:dir/>
          <dgm:resizeHandles val="exact"/>
        </dgm:presLayoutVars>
      </dgm:prSet>
      <dgm:spPr/>
    </dgm:pt>
    <dgm:pt modelId="{AC1C6C6F-E865-4C57-87B1-5CBE430F795C}" type="pres">
      <dgm:prSet presAssocID="{2297C6B5-CE57-4CDB-B253-20FC0E304823}" presName="compNode" presStyleCnt="0"/>
      <dgm:spPr/>
    </dgm:pt>
    <dgm:pt modelId="{6A4174B8-9B82-470E-838B-049D58B3B6ED}" type="pres">
      <dgm:prSet presAssocID="{2297C6B5-CE57-4CDB-B253-20FC0E3048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1ED6D6-0AB6-4DCE-9E8B-4C305438E416}" type="pres">
      <dgm:prSet presAssocID="{2297C6B5-CE57-4CDB-B253-20FC0E3048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07B618C5-F085-44E4-88D6-1EF88E89ECA1}" type="pres">
      <dgm:prSet presAssocID="{2297C6B5-CE57-4CDB-B253-20FC0E304823}" presName="spaceRect" presStyleCnt="0"/>
      <dgm:spPr/>
    </dgm:pt>
    <dgm:pt modelId="{A248C5A1-5CF3-4C17-95DC-7E252391489A}" type="pres">
      <dgm:prSet presAssocID="{2297C6B5-CE57-4CDB-B253-20FC0E304823}" presName="textRect" presStyleLbl="revTx" presStyleIdx="0" presStyleCnt="3">
        <dgm:presLayoutVars>
          <dgm:chMax val="1"/>
          <dgm:chPref val="1"/>
        </dgm:presLayoutVars>
      </dgm:prSet>
      <dgm:spPr/>
    </dgm:pt>
    <dgm:pt modelId="{1C507705-E04C-450F-9753-408D7D7148B5}" type="pres">
      <dgm:prSet presAssocID="{2B460C46-01D2-475F-822C-14814E8C749C}" presName="sibTrans" presStyleCnt="0"/>
      <dgm:spPr/>
    </dgm:pt>
    <dgm:pt modelId="{8243EC7D-63FD-4B91-8E23-10877B7A4534}" type="pres">
      <dgm:prSet presAssocID="{71692E3C-7F32-4031-9E0E-11A3F31E8F58}" presName="compNode" presStyleCnt="0"/>
      <dgm:spPr/>
    </dgm:pt>
    <dgm:pt modelId="{80432EF9-997A-4EA4-A19D-527492E53DB1}" type="pres">
      <dgm:prSet presAssocID="{71692E3C-7F32-4031-9E0E-11A3F31E8F5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6E33D28-01F3-4A57-8E1B-6FA0A33509F3}" type="pres">
      <dgm:prSet presAssocID="{71692E3C-7F32-4031-9E0E-11A3F31E8F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A3F6E01-CFE5-4AE8-8302-BB73F62CEB86}" type="pres">
      <dgm:prSet presAssocID="{71692E3C-7F32-4031-9E0E-11A3F31E8F58}" presName="spaceRect" presStyleCnt="0"/>
      <dgm:spPr/>
    </dgm:pt>
    <dgm:pt modelId="{6977437B-0185-4EC2-A2AC-F0FD5D0444B9}" type="pres">
      <dgm:prSet presAssocID="{71692E3C-7F32-4031-9E0E-11A3F31E8F58}" presName="textRect" presStyleLbl="revTx" presStyleIdx="1" presStyleCnt="3">
        <dgm:presLayoutVars>
          <dgm:chMax val="1"/>
          <dgm:chPref val="1"/>
        </dgm:presLayoutVars>
      </dgm:prSet>
      <dgm:spPr/>
    </dgm:pt>
    <dgm:pt modelId="{9A22C615-69DF-45D0-8B94-E890F53B1783}" type="pres">
      <dgm:prSet presAssocID="{4AB99290-8538-46AC-B944-89F8A3DD60F1}" presName="sibTrans" presStyleCnt="0"/>
      <dgm:spPr/>
    </dgm:pt>
    <dgm:pt modelId="{E4F82760-88DD-4567-8CE2-9251E43DDF9E}" type="pres">
      <dgm:prSet presAssocID="{9CAB6CE5-F2D4-4290-87CF-3614EE1E6A06}" presName="compNode" presStyleCnt="0"/>
      <dgm:spPr/>
    </dgm:pt>
    <dgm:pt modelId="{D0E0F197-43C0-475B-AE0E-5CB72AF0E07F}" type="pres">
      <dgm:prSet presAssocID="{9CAB6CE5-F2D4-4290-87CF-3614EE1E6A0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48F4B1-BA7A-40BF-81B3-BA9181A4783E}" type="pres">
      <dgm:prSet presAssocID="{9CAB6CE5-F2D4-4290-87CF-3614EE1E6A0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AFC4D6-4474-4FC0-A32E-C1FC5DAED2FC}" type="pres">
      <dgm:prSet presAssocID="{9CAB6CE5-F2D4-4290-87CF-3614EE1E6A06}" presName="spaceRect" presStyleCnt="0"/>
      <dgm:spPr/>
    </dgm:pt>
    <dgm:pt modelId="{28F27483-7B01-4917-A472-7F0D2F7EB9DE}" type="pres">
      <dgm:prSet presAssocID="{9CAB6CE5-F2D4-4290-87CF-3614EE1E6A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49201D-509A-4A23-BBB7-34A8F793085D}" srcId="{EB2CD2C3-2F1C-4E70-9EAF-B77149609DD8}" destId="{2297C6B5-CE57-4CDB-B253-20FC0E304823}" srcOrd="0" destOrd="0" parTransId="{B2CFF115-23A0-4AAA-9A86-22A7D6A46B91}" sibTransId="{2B460C46-01D2-475F-822C-14814E8C749C}"/>
    <dgm:cxn modelId="{ED8B6F26-3DDF-479C-A071-DC431EA792C0}" srcId="{EB2CD2C3-2F1C-4E70-9EAF-B77149609DD8}" destId="{71692E3C-7F32-4031-9E0E-11A3F31E8F58}" srcOrd="1" destOrd="0" parTransId="{A64E997F-D227-4393-8767-E650AC2D4106}" sibTransId="{4AB99290-8538-46AC-B944-89F8A3DD60F1}"/>
    <dgm:cxn modelId="{BF03BD5A-0EF0-5D4B-A0B6-CDF94FB5F2AF}" type="presOf" srcId="{9CAB6CE5-F2D4-4290-87CF-3614EE1E6A06}" destId="{28F27483-7B01-4917-A472-7F0D2F7EB9DE}" srcOrd="0" destOrd="0" presId="urn:microsoft.com/office/officeart/2018/5/layout/IconLeafLabelList"/>
    <dgm:cxn modelId="{B56F427F-452A-4BA9-9695-B6C3DB978DC2}" type="presOf" srcId="{EB2CD2C3-2F1C-4E70-9EAF-B77149609DD8}" destId="{C257B423-9BE8-44F5-831D-E61A07809447}" srcOrd="0" destOrd="0" presId="urn:microsoft.com/office/officeart/2018/5/layout/IconLeafLabelList"/>
    <dgm:cxn modelId="{90434889-A255-2643-A262-91C6D3FDF333}" type="presOf" srcId="{2297C6B5-CE57-4CDB-B253-20FC0E304823}" destId="{A248C5A1-5CF3-4C17-95DC-7E252391489A}" srcOrd="0" destOrd="0" presId="urn:microsoft.com/office/officeart/2018/5/layout/IconLeafLabelList"/>
    <dgm:cxn modelId="{35621ECB-038C-4C7D-8CE2-28477703BD7A}" srcId="{EB2CD2C3-2F1C-4E70-9EAF-B77149609DD8}" destId="{9CAB6CE5-F2D4-4290-87CF-3614EE1E6A06}" srcOrd="2" destOrd="0" parTransId="{07C57C27-ECD4-4713-802E-72C2A5C8E7FD}" sibTransId="{64042948-0130-4247-B13E-10C202F327DD}"/>
    <dgm:cxn modelId="{410536CD-130E-4A46-A00D-0769C577B7B4}" type="presOf" srcId="{71692E3C-7F32-4031-9E0E-11A3F31E8F58}" destId="{6977437B-0185-4EC2-A2AC-F0FD5D0444B9}" srcOrd="0" destOrd="0" presId="urn:microsoft.com/office/officeart/2018/5/layout/IconLeafLabelList"/>
    <dgm:cxn modelId="{663D826D-2D36-6A4F-90AB-842F01781C1A}" type="presParOf" srcId="{C257B423-9BE8-44F5-831D-E61A07809447}" destId="{AC1C6C6F-E865-4C57-87B1-5CBE430F795C}" srcOrd="0" destOrd="0" presId="urn:microsoft.com/office/officeart/2018/5/layout/IconLeafLabelList"/>
    <dgm:cxn modelId="{C098A439-6970-E345-8C63-0F548605C18C}" type="presParOf" srcId="{AC1C6C6F-E865-4C57-87B1-5CBE430F795C}" destId="{6A4174B8-9B82-470E-838B-049D58B3B6ED}" srcOrd="0" destOrd="0" presId="urn:microsoft.com/office/officeart/2018/5/layout/IconLeafLabelList"/>
    <dgm:cxn modelId="{63557D10-BD89-D544-B7D8-E1CCDF1EEBE3}" type="presParOf" srcId="{AC1C6C6F-E865-4C57-87B1-5CBE430F795C}" destId="{B61ED6D6-0AB6-4DCE-9E8B-4C305438E416}" srcOrd="1" destOrd="0" presId="urn:microsoft.com/office/officeart/2018/5/layout/IconLeafLabelList"/>
    <dgm:cxn modelId="{64AA2CA6-622C-9341-9348-F128CFF24DAE}" type="presParOf" srcId="{AC1C6C6F-E865-4C57-87B1-5CBE430F795C}" destId="{07B618C5-F085-44E4-88D6-1EF88E89ECA1}" srcOrd="2" destOrd="0" presId="urn:microsoft.com/office/officeart/2018/5/layout/IconLeafLabelList"/>
    <dgm:cxn modelId="{6DE133BB-1AB8-4644-8560-803984144BC1}" type="presParOf" srcId="{AC1C6C6F-E865-4C57-87B1-5CBE430F795C}" destId="{A248C5A1-5CF3-4C17-95DC-7E252391489A}" srcOrd="3" destOrd="0" presId="urn:microsoft.com/office/officeart/2018/5/layout/IconLeafLabelList"/>
    <dgm:cxn modelId="{449037E5-FCA7-C14B-929A-50851F206692}" type="presParOf" srcId="{C257B423-9BE8-44F5-831D-E61A07809447}" destId="{1C507705-E04C-450F-9753-408D7D7148B5}" srcOrd="1" destOrd="0" presId="urn:microsoft.com/office/officeart/2018/5/layout/IconLeafLabelList"/>
    <dgm:cxn modelId="{BAF97532-EA20-0D47-81C6-246BCB1D720C}" type="presParOf" srcId="{C257B423-9BE8-44F5-831D-E61A07809447}" destId="{8243EC7D-63FD-4B91-8E23-10877B7A4534}" srcOrd="2" destOrd="0" presId="urn:microsoft.com/office/officeart/2018/5/layout/IconLeafLabelList"/>
    <dgm:cxn modelId="{719C0A43-0D64-7546-B10D-0D446779EAE9}" type="presParOf" srcId="{8243EC7D-63FD-4B91-8E23-10877B7A4534}" destId="{80432EF9-997A-4EA4-A19D-527492E53DB1}" srcOrd="0" destOrd="0" presId="urn:microsoft.com/office/officeart/2018/5/layout/IconLeafLabelList"/>
    <dgm:cxn modelId="{07809A9B-EEEC-6746-9E77-F19F71516B9C}" type="presParOf" srcId="{8243EC7D-63FD-4B91-8E23-10877B7A4534}" destId="{A6E33D28-01F3-4A57-8E1B-6FA0A33509F3}" srcOrd="1" destOrd="0" presId="urn:microsoft.com/office/officeart/2018/5/layout/IconLeafLabelList"/>
    <dgm:cxn modelId="{4D5A23DD-E0C2-0A4A-9D2B-DAED9CA5C052}" type="presParOf" srcId="{8243EC7D-63FD-4B91-8E23-10877B7A4534}" destId="{EA3F6E01-CFE5-4AE8-8302-BB73F62CEB86}" srcOrd="2" destOrd="0" presId="urn:microsoft.com/office/officeart/2018/5/layout/IconLeafLabelList"/>
    <dgm:cxn modelId="{CEA6322D-A7D4-404C-9502-CC36333F3EE3}" type="presParOf" srcId="{8243EC7D-63FD-4B91-8E23-10877B7A4534}" destId="{6977437B-0185-4EC2-A2AC-F0FD5D0444B9}" srcOrd="3" destOrd="0" presId="urn:microsoft.com/office/officeart/2018/5/layout/IconLeafLabelList"/>
    <dgm:cxn modelId="{11AEC636-C191-574B-9575-6B9ACC19C505}" type="presParOf" srcId="{C257B423-9BE8-44F5-831D-E61A07809447}" destId="{9A22C615-69DF-45D0-8B94-E890F53B1783}" srcOrd="3" destOrd="0" presId="urn:microsoft.com/office/officeart/2018/5/layout/IconLeafLabelList"/>
    <dgm:cxn modelId="{FEEEA181-0501-614C-B005-17675AAD5624}" type="presParOf" srcId="{C257B423-9BE8-44F5-831D-E61A07809447}" destId="{E4F82760-88DD-4567-8CE2-9251E43DDF9E}" srcOrd="4" destOrd="0" presId="urn:microsoft.com/office/officeart/2018/5/layout/IconLeafLabelList"/>
    <dgm:cxn modelId="{D06A4D2C-05FF-BF4A-8558-2E7C6147FCE5}" type="presParOf" srcId="{E4F82760-88DD-4567-8CE2-9251E43DDF9E}" destId="{D0E0F197-43C0-475B-AE0E-5CB72AF0E07F}" srcOrd="0" destOrd="0" presId="urn:microsoft.com/office/officeart/2018/5/layout/IconLeafLabelList"/>
    <dgm:cxn modelId="{4C457DFC-52C4-564A-A3F1-0A9975FA96C7}" type="presParOf" srcId="{E4F82760-88DD-4567-8CE2-9251E43DDF9E}" destId="{7448F4B1-BA7A-40BF-81B3-BA9181A4783E}" srcOrd="1" destOrd="0" presId="urn:microsoft.com/office/officeart/2018/5/layout/IconLeafLabelList"/>
    <dgm:cxn modelId="{E91A2A18-C3F6-884D-A343-8C43888A35FC}" type="presParOf" srcId="{E4F82760-88DD-4567-8CE2-9251E43DDF9E}" destId="{6DAFC4D6-4474-4FC0-A32E-C1FC5DAED2FC}" srcOrd="2" destOrd="0" presId="urn:microsoft.com/office/officeart/2018/5/layout/IconLeafLabelList"/>
    <dgm:cxn modelId="{EAF3AA07-A26B-5841-8B96-513348877E15}" type="presParOf" srcId="{E4F82760-88DD-4567-8CE2-9251E43DDF9E}" destId="{28F27483-7B01-4917-A472-7F0D2F7EB9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174B8-9B82-470E-838B-049D58B3B6ED}">
      <dsp:nvSpPr>
        <dsp:cNvPr id="0" name=""/>
        <dsp:cNvSpPr/>
      </dsp:nvSpPr>
      <dsp:spPr>
        <a:xfrm>
          <a:off x="971475" y="646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ED6D6-0AB6-4DCE-9E8B-4C305438E416}">
      <dsp:nvSpPr>
        <dsp:cNvPr id="0" name=""/>
        <dsp:cNvSpPr/>
      </dsp:nvSpPr>
      <dsp:spPr>
        <a:xfrm>
          <a:off x="1337100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8C5A1-5CF3-4C17-95DC-7E252391489A}">
      <dsp:nvSpPr>
        <dsp:cNvPr id="0" name=""/>
        <dsp:cNvSpPr/>
      </dsp:nvSpPr>
      <dsp:spPr>
        <a:xfrm>
          <a:off x="423037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baseline="0"/>
            <a:t>Réseaux de neurones à convolution</a:t>
          </a:r>
          <a:endParaRPr lang="en-US" sz="2100" kern="1200"/>
        </a:p>
      </dsp:txBody>
      <dsp:txXfrm>
        <a:off x="423037" y="2256462"/>
        <a:ext cx="2812500" cy="720000"/>
      </dsp:txXfrm>
    </dsp:sp>
    <dsp:sp modelId="{80432EF9-997A-4EA4-A19D-527492E53DB1}">
      <dsp:nvSpPr>
        <dsp:cNvPr id="0" name=""/>
        <dsp:cNvSpPr/>
      </dsp:nvSpPr>
      <dsp:spPr>
        <a:xfrm>
          <a:off x="4276162" y="646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33D28-01F3-4A57-8E1B-6FA0A33509F3}">
      <dsp:nvSpPr>
        <dsp:cNvPr id="0" name=""/>
        <dsp:cNvSpPr/>
      </dsp:nvSpPr>
      <dsp:spPr>
        <a:xfrm>
          <a:off x="4641787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7437B-0185-4EC2-A2AC-F0FD5D0444B9}">
      <dsp:nvSpPr>
        <dsp:cNvPr id="0" name=""/>
        <dsp:cNvSpPr/>
      </dsp:nvSpPr>
      <dsp:spPr>
        <a:xfrm>
          <a:off x="3727725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baseline="0"/>
            <a:t>Environnement utilisé</a:t>
          </a:r>
          <a:endParaRPr lang="en-US" sz="2100" kern="1200"/>
        </a:p>
      </dsp:txBody>
      <dsp:txXfrm>
        <a:off x="3727725" y="2256462"/>
        <a:ext cx="2812500" cy="720000"/>
      </dsp:txXfrm>
    </dsp:sp>
    <dsp:sp modelId="{D0E0F197-43C0-475B-AE0E-5CB72AF0E07F}">
      <dsp:nvSpPr>
        <dsp:cNvPr id="0" name=""/>
        <dsp:cNvSpPr/>
      </dsp:nvSpPr>
      <dsp:spPr>
        <a:xfrm>
          <a:off x="7580850" y="646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8F4B1-BA7A-40BF-81B3-BA9181A4783E}">
      <dsp:nvSpPr>
        <dsp:cNvPr id="0" name=""/>
        <dsp:cNvSpPr/>
      </dsp:nvSpPr>
      <dsp:spPr>
        <a:xfrm>
          <a:off x="7946475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483-7B01-4917-A472-7F0D2F7EB9DE}">
      <dsp:nvSpPr>
        <dsp:cNvPr id="0" name=""/>
        <dsp:cNvSpPr/>
      </dsp:nvSpPr>
      <dsp:spPr>
        <a:xfrm>
          <a:off x="7032412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baseline="0"/>
            <a:t>Application</a:t>
          </a:r>
          <a:endParaRPr lang="en-US" sz="2100" kern="1200"/>
        </a:p>
      </dsp:txBody>
      <dsp:txXfrm>
        <a:off x="7032412" y="2256462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8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6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4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1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1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DC06C9A4-F2C8-6444-3731-7BD54F59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EC42C-1126-5A43-9259-C44A6CB6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fr-FR" sz="3600"/>
              <a:t>La reconnaissance du langage des signes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7C0812-FD89-A643-B0AA-71D3ACE18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>
              <a:lnSpc>
                <a:spcPct val="91000"/>
              </a:lnSpc>
            </a:pPr>
            <a:r>
              <a:rPr lang="fr-FR" sz="1500"/>
              <a:t>Romain LAUP, Pierre PASQUIER, Nathan IORI-GINGEMBRE</a:t>
            </a:r>
          </a:p>
        </p:txBody>
      </p:sp>
    </p:spTree>
    <p:extLst>
      <p:ext uri="{BB962C8B-B14F-4D97-AF65-F5344CB8AC3E}">
        <p14:creationId xmlns:p14="http://schemas.microsoft.com/office/powerpoint/2010/main" val="323736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916625-FDAB-A64F-AD1A-3ACD28C5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46B426-9155-73D0-CA49-18AA14BFB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87677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0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ière-plan abstrait de maillage sur rose">
            <a:extLst>
              <a:ext uri="{FF2B5EF4-FFF2-40B4-BE49-F238E27FC236}">
                <a16:creationId xmlns:a16="http://schemas.microsoft.com/office/drawing/2014/main" id="{34B8627C-4394-97EE-48C0-0F427120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363C19-D10F-B54E-9C01-9399099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Réseau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neurones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à</a:t>
            </a:r>
            <a:r>
              <a:rPr lang="en-US" sz="4800" dirty="0">
                <a:solidFill>
                  <a:srgbClr val="FFFFFF"/>
                </a:solidFill>
              </a:rPr>
              <a:t> convolution</a:t>
            </a:r>
          </a:p>
        </p:txBody>
      </p:sp>
    </p:spTree>
    <p:extLst>
      <p:ext uri="{BB962C8B-B14F-4D97-AF65-F5344CB8AC3E}">
        <p14:creationId xmlns:p14="http://schemas.microsoft.com/office/powerpoint/2010/main" val="50523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EE499-E965-4249-BD2C-5C69FBB7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00D2DA-AB2C-354E-BD91-98A662E5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38" y="2975912"/>
            <a:ext cx="10267950" cy="2817525"/>
          </a:xfrm>
        </p:spPr>
      </p:pic>
    </p:spTree>
    <p:extLst>
      <p:ext uri="{BB962C8B-B14F-4D97-AF65-F5344CB8AC3E}">
        <p14:creationId xmlns:p14="http://schemas.microsoft.com/office/powerpoint/2010/main" val="346243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FAF0B-EBE8-2441-B55D-27459FA1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hat, blanc, fraiseuse&#10;&#10;Description générée automatiquement">
            <a:extLst>
              <a:ext uri="{FF2B5EF4-FFF2-40B4-BE49-F238E27FC236}">
                <a16:creationId xmlns:a16="http://schemas.microsoft.com/office/drawing/2014/main" id="{E20DC8DB-BB6F-B241-BD6A-51FC3017C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219" y="2334624"/>
            <a:ext cx="8715561" cy="4523376"/>
          </a:xfrm>
        </p:spPr>
      </p:pic>
    </p:spTree>
    <p:extLst>
      <p:ext uri="{BB962C8B-B14F-4D97-AF65-F5344CB8AC3E}">
        <p14:creationId xmlns:p14="http://schemas.microsoft.com/office/powerpoint/2010/main" val="342342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690FE-AF0A-C140-BBA6-3D09F308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FDCB68-0A75-B340-BCF2-B4D36D74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2652"/>
            <a:ext cx="4882648" cy="4535348"/>
          </a:xfrm>
        </p:spPr>
      </p:pic>
      <p:pic>
        <p:nvPicPr>
          <p:cNvPr id="4" name="Image 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FD3A45C-6952-B14B-B280-9DFA5F4B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51" y="2450376"/>
            <a:ext cx="7350850" cy="4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DD4C3-850B-7448-B866-D5D6C5C0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utilisé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39BFF4-48FF-DC4F-96E9-B781BED0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9" y="2405742"/>
            <a:ext cx="1915886" cy="20465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F91DDA-A62D-524C-B1E9-BC0697A6C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71" y="2385204"/>
            <a:ext cx="3958368" cy="22246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886D05-CDEB-F245-AD96-CC289481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98" y="1797711"/>
            <a:ext cx="5406258" cy="32625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703279-3CD2-B048-AADD-D9D4D03F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52" y="4767357"/>
            <a:ext cx="3720006" cy="20906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5D2196-BFD3-EA42-A0C5-DA94D944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112" y="4715515"/>
            <a:ext cx="3413394" cy="21943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F9B5AC5-DC26-BB4E-9549-88E926A0E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924" y="4504097"/>
            <a:ext cx="3849189" cy="24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29D8-E4FD-0141-9920-42EDC179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8663B5-C3CA-C744-8317-3F81F8ED6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980" y="2241396"/>
            <a:ext cx="5728039" cy="4951356"/>
          </a:xfrm>
        </p:spPr>
      </p:pic>
    </p:spTree>
    <p:extLst>
      <p:ext uri="{BB962C8B-B14F-4D97-AF65-F5344CB8AC3E}">
        <p14:creationId xmlns:p14="http://schemas.microsoft.com/office/powerpoint/2010/main" val="6708022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AF"/>
      </a:accent1>
      <a:accent2>
        <a:srgbClr val="BD17D5"/>
      </a:accent2>
      <a:accent3>
        <a:srgbClr val="8029E7"/>
      </a:accent3>
      <a:accent4>
        <a:srgbClr val="362FD9"/>
      </a:accent4>
      <a:accent5>
        <a:srgbClr val="2970E7"/>
      </a:accent5>
      <a:accent6>
        <a:srgbClr val="17ADD5"/>
      </a:accent6>
      <a:hlink>
        <a:srgbClr val="3F5A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33</Words>
  <Application>Microsoft Macintosh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La reconnaissance du langage des signes </vt:lpstr>
      <vt:lpstr>Sommaire</vt:lpstr>
      <vt:lpstr>Réseau de neurones à convolution</vt:lpstr>
      <vt:lpstr>Présentation PowerPoint</vt:lpstr>
      <vt:lpstr>Présentation PowerPoint</vt:lpstr>
      <vt:lpstr>Résultats:</vt:lpstr>
      <vt:lpstr>Environnement utilisé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reconnaissance du langage des signes </dc:title>
  <dc:creator>Romain Laup</dc:creator>
  <cp:lastModifiedBy>Romain Laup</cp:lastModifiedBy>
  <cp:revision>2</cp:revision>
  <dcterms:created xsi:type="dcterms:W3CDTF">2023-05-09T14:42:49Z</dcterms:created>
  <dcterms:modified xsi:type="dcterms:W3CDTF">2023-05-10T12:25:43Z</dcterms:modified>
</cp:coreProperties>
</file>