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7" r:id="rId7"/>
    <p:sldId id="278" r:id="rId8"/>
    <p:sldId id="280" r:id="rId9"/>
    <p:sldId id="283" r:id="rId10"/>
    <p:sldId id="28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3855285" y="2367157"/>
            <a:ext cx="8691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Different Variables</a:t>
            </a:r>
            <a:endParaRPr lang="fr-FR" sz="4800" dirty="0"/>
          </a:p>
          <a:p>
            <a:r>
              <a:rPr lang="en-US" sz="4800" dirty="0"/>
              <a:t>Context of the study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3086100" y="2367157"/>
            <a:ext cx="1747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120507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crucial part is the prediction of bike count required at each hour for the stable supply of rental bikes.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5" y="3323707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Different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Different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news variables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</a:t>
            </a:r>
            <a:r>
              <a:rPr lang="en-US" sz="4400" dirty="0">
                <a:solidFill>
                  <a:schemeClr val="tx1"/>
                </a:solidFill>
              </a:rPr>
              <a:t>Context of the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208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38</cp:revision>
  <dcterms:created xsi:type="dcterms:W3CDTF">2021-01-06T07:45:41Z</dcterms:created>
  <dcterms:modified xsi:type="dcterms:W3CDTF">2021-11-18T22:11:58Z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