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78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otif de peinture ondulée">
            <a:extLst>
              <a:ext uri="{FF2B5EF4-FFF2-40B4-BE49-F238E27FC236}">
                <a16:creationId xmlns:a16="http://schemas.microsoft.com/office/drawing/2014/main" id="{8A578C59-3EAF-36B9-36C9-3297BAFA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r="-1" b="1597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5FCBD96-9A77-CD63-39D5-A045E52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81" y="2029280"/>
            <a:ext cx="3687663" cy="26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70786-68ED-45BF-B17C-132898A3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7278EE-D61A-E4F7-7F53-D8815BBE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82"/>
          <a:stretch/>
        </p:blipFill>
        <p:spPr>
          <a:xfrm>
            <a:off x="8411912" y="3112525"/>
            <a:ext cx="3329173" cy="3231210"/>
          </a:xfrm>
        </p:spPr>
      </p:pic>
      <p:pic>
        <p:nvPicPr>
          <p:cNvPr id="1026" name="Picture 2" descr="LeDénicheur : Le site qui compare les prix pour toi ! - Morandmor's Blog">
            <a:extLst>
              <a:ext uri="{FF2B5EF4-FFF2-40B4-BE49-F238E27FC236}">
                <a16:creationId xmlns:a16="http://schemas.microsoft.com/office/drawing/2014/main" id="{B7882BA7-E323-D567-B542-53E87C50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8"/>
          <a:stretch/>
        </p:blipFill>
        <p:spPr bwMode="auto">
          <a:xfrm>
            <a:off x="353505" y="140563"/>
            <a:ext cx="11387580" cy="19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F9FAAB-D887-5E9E-9C65-61CE5CB6A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41"/>
          <a:stretch/>
        </p:blipFill>
        <p:spPr>
          <a:xfrm>
            <a:off x="4382708" y="3125597"/>
            <a:ext cx="3314528" cy="3241544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15686D9-0B56-48BC-9834-B778FCFA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5"/>
          <a:stretch/>
        </p:blipFill>
        <p:spPr>
          <a:xfrm>
            <a:off x="353505" y="3143837"/>
            <a:ext cx="3314528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8 points 1">
            <a:extLst>
              <a:ext uri="{FF2B5EF4-FFF2-40B4-BE49-F238E27FC236}">
                <a16:creationId xmlns:a16="http://schemas.microsoft.com/office/drawing/2014/main" id="{922A2B0A-8AA2-43EA-BD9A-714FB240407F}"/>
              </a:ext>
            </a:extLst>
          </p:cNvPr>
          <p:cNvSpPr/>
          <p:nvPr/>
        </p:nvSpPr>
        <p:spPr>
          <a:xfrm>
            <a:off x="625873" y="0"/>
            <a:ext cx="10940253" cy="673382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0C8E5CD8-BA20-5649-26AC-EC0641C388BB}"/>
              </a:ext>
            </a:extLst>
          </p:cNvPr>
          <p:cNvSpPr txBox="1">
            <a:spLocks/>
          </p:cNvSpPr>
          <p:nvPr/>
        </p:nvSpPr>
        <p:spPr>
          <a:xfrm>
            <a:off x="1877007" y="1805717"/>
            <a:ext cx="8770571" cy="1345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Et pour les </a:t>
            </a:r>
            <a:br>
              <a:rPr lang="fr-FR" sz="4400" dirty="0"/>
            </a:br>
            <a:r>
              <a:rPr lang="fr-FR" sz="4400" dirty="0"/>
              <a:t>jeux vidéo </a:t>
            </a:r>
          </a:p>
          <a:p>
            <a:pPr algn="ctr"/>
            <a:r>
              <a:rPr lang="fr-FR" sz="4400" dirty="0"/>
              <a:t>dématérialisés ?</a:t>
            </a:r>
          </a:p>
        </p:txBody>
      </p:sp>
    </p:spTree>
    <p:extLst>
      <p:ext uri="{BB962C8B-B14F-4D97-AF65-F5344CB8AC3E}">
        <p14:creationId xmlns:p14="http://schemas.microsoft.com/office/powerpoint/2010/main" val="37452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792138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Les sites existants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2195512" y="4354706"/>
            <a:ext cx="996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Sites peu ergonomiques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Possède rarement le jeu souhaité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Certains sites possèdent des avis très négatifs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9797EE-3FBD-69C5-836A-A36210C4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" y="4242265"/>
            <a:ext cx="1682101" cy="1682101"/>
          </a:xfrm>
          <a:prstGeom prst="rect">
            <a:avLst/>
          </a:prstGeom>
        </p:spPr>
      </p:pic>
      <p:pic>
        <p:nvPicPr>
          <p:cNvPr id="5122" name="Picture 2" descr="Free ícone de carrapato aceitar aprovar design de sinal 10153967 PNG with  Transparent Background">
            <a:extLst>
              <a:ext uri="{FF2B5EF4-FFF2-40B4-BE49-F238E27FC236}">
                <a16:creationId xmlns:a16="http://schemas.microsoft.com/office/drawing/2014/main" id="{1955F2A6-D5D7-CE0F-F0CC-662EFBB8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8" y="1735746"/>
            <a:ext cx="1682101" cy="16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2195512" y="1867150"/>
            <a:ext cx="9591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Découvrir des produits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Permet de faire des économies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Met en avant les petits studios indépendants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123703" y="51836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Ce qu’on va apporter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7580352" y="5307932"/>
            <a:ext cx="99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Gain de 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1724172" y="5261734"/>
            <a:ext cx="959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 la simplicité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146" name="Picture 2" descr="L'art de la simplicité&quot; : simplifier sa vie pour l'enrichir">
            <a:extLst>
              <a:ext uri="{FF2B5EF4-FFF2-40B4-BE49-F238E27FC236}">
                <a16:creationId xmlns:a16="http://schemas.microsoft.com/office/drawing/2014/main" id="{C157E167-048B-34AD-B101-4A9DABAC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" y="2064472"/>
            <a:ext cx="5413081" cy="30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ment gagner du temps et convertir les candidats plus rapidement ?">
            <a:extLst>
              <a:ext uri="{FF2B5EF4-FFF2-40B4-BE49-F238E27FC236}">
                <a16:creationId xmlns:a16="http://schemas.microsoft.com/office/drawing/2014/main" id="{7DE15FD5-A9F7-2152-A4AF-6955D977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3" y="2053923"/>
            <a:ext cx="5346962" cy="3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53B533-5F51-120D-DDFD-FF68C50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07" y="331484"/>
            <a:ext cx="2409402" cy="27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ADC83-B2D1-0925-80A4-75208164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" y="4079642"/>
            <a:ext cx="2551080" cy="2560388"/>
          </a:xfrm>
          <a:prstGeom prst="rect">
            <a:avLst/>
          </a:prstGeom>
        </p:spPr>
      </p:pic>
      <p:pic>
        <p:nvPicPr>
          <p:cNvPr id="3074" name="Picture 2" descr="Icône Steam (Symbole et Logo PNG)">
            <a:extLst>
              <a:ext uri="{FF2B5EF4-FFF2-40B4-BE49-F238E27FC236}">
                <a16:creationId xmlns:a16="http://schemas.microsoft.com/office/drawing/2014/main" id="{BD996D7B-C163-2862-CB98-B3B1F58C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3691" y="4160050"/>
            <a:ext cx="2399572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BB3856-6E48-B10B-C143-C9F98A60FC28}"/>
              </a:ext>
            </a:extLst>
          </p:cNvPr>
          <p:cNvSpPr txBox="1"/>
          <p:nvPr/>
        </p:nvSpPr>
        <p:spPr>
          <a:xfrm>
            <a:off x="4069307" y="2458107"/>
            <a:ext cx="4053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Plateforme principale que nous allons scrappez</a:t>
            </a:r>
          </a:p>
        </p:txBody>
      </p:sp>
      <p:pic>
        <p:nvPicPr>
          <p:cNvPr id="11" name="Image 10" descr="Une image contenant texte, clipart, graphiques vectoriels, silhouette&#10;&#10;Description générée automatiquement">
            <a:extLst>
              <a:ext uri="{FF2B5EF4-FFF2-40B4-BE49-F238E27FC236}">
                <a16:creationId xmlns:a16="http://schemas.microsoft.com/office/drawing/2014/main" id="{F2F1F162-0CDE-2462-89C9-E7F08C45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"/>
          <a:stretch/>
        </p:blipFill>
        <p:spPr>
          <a:xfrm>
            <a:off x="8737210" y="284264"/>
            <a:ext cx="2524424" cy="25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58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Meiryo</vt:lpstr>
      <vt:lpstr>Corbel</vt:lpstr>
      <vt:lpstr>Wingdings</vt:lpstr>
      <vt:lpstr>SketchLinesVTI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1</cp:revision>
  <dcterms:created xsi:type="dcterms:W3CDTF">2022-12-09T07:47:47Z</dcterms:created>
  <dcterms:modified xsi:type="dcterms:W3CDTF">2023-01-13T09:31:50Z</dcterms:modified>
</cp:coreProperties>
</file>