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3" r:id="rId6"/>
    <p:sldId id="261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D58C20-BBF0-BCA1-9486-077F91BAD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8B341-8956-7B34-9B06-537C58D0CF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C863-1E8A-4E01-B46C-BD7E023CE0A4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C3883-436C-8026-73ED-368A0EA648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74980-475D-655E-0D98-DC95A12CE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A9855-4439-4C72-BEB0-3692628BC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1730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92B8B-5B38-4118-B9AF-6DF3F15DD9C4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490C-305F-4F2B-AD04-8FC5D5428C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574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2126169D-C893-47F6-879A-91E3A649B478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19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582E-C41C-41D7-9734-1CDC9DC20EF0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8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DF9FE8A-9F67-4BC1-87D4-9404F5D351F4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3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DAB3-B596-44E8-B496-72A21DF5BB35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5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DF5B6525-E445-4C52-BB7E-4013B1C00E45}" type="datetime1">
              <a:rPr lang="en-US" smtClean="0"/>
              <a:t>1/21/2023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5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947E-C49B-48EF-9381-B535D796E3BC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2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55D1-87B4-43BB-8B1C-DBC7C12859F0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978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077-8625-4E85-BFB7-06A9702BF015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1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2C31-AA5D-4A7C-9972-BD07378B7129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4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280AAB7F-01E6-4FB6-A7C6-06B789938377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7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26418C4-93FF-4E62-B031-783EDC1693C5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9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B32DEAB-9C1B-4581-8623-EB964151AF07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6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Motif de peinture ondulée">
            <a:extLst>
              <a:ext uri="{FF2B5EF4-FFF2-40B4-BE49-F238E27FC236}">
                <a16:creationId xmlns:a16="http://schemas.microsoft.com/office/drawing/2014/main" id="{8A578C59-3EAF-36B9-36C9-3297BAFAE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7" r="-1" b="1597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B5FCBD96-9A77-CD63-39D5-A045E52D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81" y="2029280"/>
            <a:ext cx="3687663" cy="26587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7D58C8-5AB0-79DA-82C5-D25B404F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F397A-B909-A9D9-CFE3-7A5BFCFAB80E}"/>
              </a:ext>
            </a:extLst>
          </p:cNvPr>
          <p:cNvSpPr txBox="1"/>
          <p:nvPr/>
        </p:nvSpPr>
        <p:spPr>
          <a:xfrm>
            <a:off x="7370296" y="4439242"/>
            <a:ext cx="411176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00" b="1" dirty="0"/>
              <a:t>Thibault FAY de LESTRAC</a:t>
            </a:r>
          </a:p>
          <a:p>
            <a:r>
              <a:rPr lang="fr-FR" sz="2300" b="1" dirty="0"/>
              <a:t>Pierre PETILLION</a:t>
            </a:r>
          </a:p>
          <a:p>
            <a:r>
              <a:rPr lang="fr-FR" sz="2300" b="1" dirty="0"/>
              <a:t>DIA 3</a:t>
            </a:r>
          </a:p>
        </p:txBody>
      </p:sp>
    </p:spTree>
    <p:extLst>
      <p:ext uri="{BB962C8B-B14F-4D97-AF65-F5344CB8AC3E}">
        <p14:creationId xmlns:p14="http://schemas.microsoft.com/office/powerpoint/2010/main" val="284490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70786-68ED-45BF-B17C-132898A3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87278EE-D61A-E4F7-7F53-D8815BBE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882"/>
          <a:stretch/>
        </p:blipFill>
        <p:spPr>
          <a:xfrm>
            <a:off x="8411912" y="3112525"/>
            <a:ext cx="3329173" cy="3231210"/>
          </a:xfrm>
        </p:spPr>
      </p:pic>
      <p:pic>
        <p:nvPicPr>
          <p:cNvPr id="1026" name="Picture 2" descr="LeDénicheur : Le site qui compare les prix pour toi ! - Morandmor's Blog">
            <a:extLst>
              <a:ext uri="{FF2B5EF4-FFF2-40B4-BE49-F238E27FC236}">
                <a16:creationId xmlns:a16="http://schemas.microsoft.com/office/drawing/2014/main" id="{B7882BA7-E323-D567-B542-53E87C50B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8"/>
          <a:stretch/>
        </p:blipFill>
        <p:spPr bwMode="auto">
          <a:xfrm>
            <a:off x="353505" y="140563"/>
            <a:ext cx="11387580" cy="192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F9FAAB-D887-5E9E-9C65-61CE5CB6AC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41"/>
          <a:stretch/>
        </p:blipFill>
        <p:spPr>
          <a:xfrm>
            <a:off x="4382708" y="3125597"/>
            <a:ext cx="3314528" cy="3241544"/>
          </a:xfrm>
          <a:prstGeom prst="rect">
            <a:avLst/>
          </a:prstGeom>
        </p:spPr>
      </p:pic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815686D9-0B56-48BC-9834-B778FCFA6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85"/>
          <a:stretch/>
        </p:blipFill>
        <p:spPr>
          <a:xfrm>
            <a:off x="353505" y="3143837"/>
            <a:ext cx="3314528" cy="32050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FACA87-6B1A-73EA-1264-C42A6C89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6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 : 8 points 1">
            <a:extLst>
              <a:ext uri="{FF2B5EF4-FFF2-40B4-BE49-F238E27FC236}">
                <a16:creationId xmlns:a16="http://schemas.microsoft.com/office/drawing/2014/main" id="{922A2B0A-8AA2-43EA-BD9A-714FB240407F}"/>
              </a:ext>
            </a:extLst>
          </p:cNvPr>
          <p:cNvSpPr/>
          <p:nvPr/>
        </p:nvSpPr>
        <p:spPr>
          <a:xfrm>
            <a:off x="625873" y="0"/>
            <a:ext cx="10940253" cy="6733824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0C8E5CD8-BA20-5649-26AC-EC0641C388BB}"/>
              </a:ext>
            </a:extLst>
          </p:cNvPr>
          <p:cNvSpPr txBox="1">
            <a:spLocks/>
          </p:cNvSpPr>
          <p:nvPr/>
        </p:nvSpPr>
        <p:spPr>
          <a:xfrm>
            <a:off x="1877007" y="1805717"/>
            <a:ext cx="8770571" cy="13452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dirty="0"/>
              <a:t>Et pour les </a:t>
            </a:r>
            <a:br>
              <a:rPr lang="fr-FR" sz="4400" dirty="0"/>
            </a:br>
            <a:r>
              <a:rPr lang="fr-FR" sz="4400" dirty="0"/>
              <a:t>jeux vidéo </a:t>
            </a:r>
          </a:p>
          <a:p>
            <a:pPr algn="ctr"/>
            <a:r>
              <a:rPr lang="fr-FR" sz="4400" dirty="0"/>
              <a:t>dématérialisés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629AC-31B1-A855-F155-1A32CE69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/>
          <a:lstStyle/>
          <a:p>
            <a:pPr algn="l"/>
            <a:fld id="{FAEF9944-A4F6-4C59-AEBD-678D6480B8EA}" type="slidenum">
              <a:rPr lang="en-US" smtClean="0">
                <a:solidFill>
                  <a:schemeClr val="bg1"/>
                </a:solidFill>
              </a:rPr>
              <a:pPr algn="l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FEBA43-FA12-4843-E85C-E2701464070A}"/>
              </a:ext>
            </a:extLst>
          </p:cNvPr>
          <p:cNvSpPr txBox="1"/>
          <p:nvPr/>
        </p:nvSpPr>
        <p:spPr>
          <a:xfrm>
            <a:off x="-792138" y="386963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Les sites existants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FB4D71-C722-298D-7F6F-DD2F6A38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9BAAC8-F72B-1130-80D9-2E1AC8469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42" y="1737080"/>
            <a:ext cx="2734333" cy="7422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18A0D2-E2C1-91C5-11FB-94BF29602B7E}"/>
              </a:ext>
            </a:extLst>
          </p:cNvPr>
          <p:cNvSpPr txBox="1"/>
          <p:nvPr/>
        </p:nvSpPr>
        <p:spPr>
          <a:xfrm>
            <a:off x="5129892" y="3927910"/>
            <a:ext cx="68107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Sites peu ergonomiques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Informations complètes difficiles à trouver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Sources non vérifiées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Ne possèdent souvent pas le jeu souhaité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B550F6-0FE8-7A61-B8D9-EC47A62B3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42" y="3398012"/>
            <a:ext cx="2734332" cy="11512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46D070-53C1-C037-FEFB-96699B3BC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42" y="2498415"/>
            <a:ext cx="2734332" cy="8805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CDF3A0-5601-0697-C959-5784C7CC3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942" y="4530260"/>
            <a:ext cx="2734332" cy="933675"/>
          </a:xfrm>
          <a:prstGeom prst="rect">
            <a:avLst/>
          </a:prstGeom>
        </p:spPr>
      </p:pic>
      <p:sp>
        <p:nvSpPr>
          <p:cNvPr id="22" name="ZoneTexte 9">
            <a:extLst>
              <a:ext uri="{FF2B5EF4-FFF2-40B4-BE49-F238E27FC236}">
                <a16:creationId xmlns:a16="http://schemas.microsoft.com/office/drawing/2014/main" id="{DAF1A02B-AEA1-9BCD-6511-05DA284060BA}"/>
              </a:ext>
            </a:extLst>
          </p:cNvPr>
          <p:cNvSpPr txBox="1"/>
          <p:nvPr/>
        </p:nvSpPr>
        <p:spPr>
          <a:xfrm>
            <a:off x="5129892" y="1701113"/>
            <a:ext cx="59276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Découvrir des produits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Permet de faire des économies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Met en avant les petits studios indépendants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400" dirty="0"/>
          </a:p>
        </p:txBody>
      </p:sp>
      <p:pic>
        <p:nvPicPr>
          <p:cNvPr id="26" name="Graphic 25" descr="Badge Follow with solid fill">
            <a:extLst>
              <a:ext uri="{FF2B5EF4-FFF2-40B4-BE49-F238E27FC236}">
                <a16:creationId xmlns:a16="http://schemas.microsoft.com/office/drawing/2014/main" id="{99938125-2A5C-3898-51D5-03E544A50F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3265" y="1898154"/>
            <a:ext cx="914400" cy="914400"/>
          </a:xfrm>
          <a:prstGeom prst="rect">
            <a:avLst/>
          </a:prstGeom>
        </p:spPr>
      </p:pic>
      <p:pic>
        <p:nvPicPr>
          <p:cNvPr id="28" name="Graphic 27" descr="Badge Unfollow with solid fill">
            <a:extLst>
              <a:ext uri="{FF2B5EF4-FFF2-40B4-BE49-F238E27FC236}">
                <a16:creationId xmlns:a16="http://schemas.microsoft.com/office/drawing/2014/main" id="{16F76819-2B8C-FABA-4A3D-C3BCD3B1D8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3265" y="41847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6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FEBA43-FA12-4843-E85C-E2701464070A}"/>
              </a:ext>
            </a:extLst>
          </p:cNvPr>
          <p:cNvSpPr txBox="1"/>
          <p:nvPr/>
        </p:nvSpPr>
        <p:spPr>
          <a:xfrm>
            <a:off x="-123703" y="518367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Ce qu’on va apporter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50EDF2-44C4-3360-D0AC-320BA3248848}"/>
              </a:ext>
            </a:extLst>
          </p:cNvPr>
          <p:cNvSpPr txBox="1"/>
          <p:nvPr/>
        </p:nvSpPr>
        <p:spPr>
          <a:xfrm>
            <a:off x="7580352" y="5307932"/>
            <a:ext cx="996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Gain de temps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5E5EB6-9140-6C69-FB3E-D8A1F1FD762B}"/>
              </a:ext>
            </a:extLst>
          </p:cNvPr>
          <p:cNvSpPr txBox="1"/>
          <p:nvPr/>
        </p:nvSpPr>
        <p:spPr>
          <a:xfrm>
            <a:off x="1724172" y="5261734"/>
            <a:ext cx="9591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De la simplicité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6146" name="Picture 2" descr="L'art de la simplicité&quot; : simplifier sa vie pour l'enrichir">
            <a:extLst>
              <a:ext uri="{FF2B5EF4-FFF2-40B4-BE49-F238E27FC236}">
                <a16:creationId xmlns:a16="http://schemas.microsoft.com/office/drawing/2014/main" id="{C157E167-048B-34AD-B101-4A9DABAC4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5" y="2064472"/>
            <a:ext cx="5413081" cy="304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mment gagner du temps et convertir les candidats plus rapidement ?">
            <a:extLst>
              <a:ext uri="{FF2B5EF4-FFF2-40B4-BE49-F238E27FC236}">
                <a16:creationId xmlns:a16="http://schemas.microsoft.com/office/drawing/2014/main" id="{7DE15FD5-A9F7-2152-A4AF-6955D9778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23" y="2053923"/>
            <a:ext cx="5346962" cy="30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0240FA-C3AF-7699-D109-4F8F9598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4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B53B533-5F51-120D-DDFD-FF68C50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907" y="331484"/>
            <a:ext cx="2409402" cy="273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3" name="Freeform: Shape 3092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5" name="Freeform: Shape 3094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3ADC83-B2D1-0925-80A4-75208164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29" y="4079642"/>
            <a:ext cx="2551080" cy="2560388"/>
          </a:xfrm>
          <a:prstGeom prst="rect">
            <a:avLst/>
          </a:prstGeom>
        </p:spPr>
      </p:pic>
      <p:pic>
        <p:nvPicPr>
          <p:cNvPr id="3074" name="Picture 2" descr="Icône Steam (Symbole et Logo PNG)">
            <a:extLst>
              <a:ext uri="{FF2B5EF4-FFF2-40B4-BE49-F238E27FC236}">
                <a16:creationId xmlns:a16="http://schemas.microsoft.com/office/drawing/2014/main" id="{BD996D7B-C163-2862-CB98-B3B1F58CA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3691" y="4160050"/>
            <a:ext cx="2399572" cy="23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BB3856-6E48-B10B-C143-C9F98A60FC28}"/>
              </a:ext>
            </a:extLst>
          </p:cNvPr>
          <p:cNvSpPr txBox="1"/>
          <p:nvPr/>
        </p:nvSpPr>
        <p:spPr>
          <a:xfrm>
            <a:off x="4069307" y="2458107"/>
            <a:ext cx="40533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Plateformes principales que nous avons scrappé</a:t>
            </a:r>
          </a:p>
        </p:txBody>
      </p:sp>
      <p:pic>
        <p:nvPicPr>
          <p:cNvPr id="11" name="Image 10" descr="Une image contenant texte, clipart, graphiques vectoriels, silhouette&#10;&#10;Description générée automatiquement">
            <a:extLst>
              <a:ext uri="{FF2B5EF4-FFF2-40B4-BE49-F238E27FC236}">
                <a16:creationId xmlns:a16="http://schemas.microsoft.com/office/drawing/2014/main" id="{F2F1F162-0CDE-2462-89C9-E7F08C45CD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4"/>
          <a:stretch/>
        </p:blipFill>
        <p:spPr>
          <a:xfrm>
            <a:off x="8737210" y="284264"/>
            <a:ext cx="2524424" cy="25484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2D155-91EF-AF48-85D4-1A245F92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>
                <a:solidFill>
                  <a:schemeClr val="bg1"/>
                </a:solidFill>
              </a:rPr>
              <a:pPr algn="l"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5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FEBA43-FA12-4843-E85C-E2701464070A}"/>
              </a:ext>
            </a:extLst>
          </p:cNvPr>
          <p:cNvSpPr txBox="1"/>
          <p:nvPr/>
        </p:nvSpPr>
        <p:spPr>
          <a:xfrm>
            <a:off x="2085080" y="386963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Difficultés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50EDF2-44C4-3360-D0AC-320BA3248848}"/>
              </a:ext>
            </a:extLst>
          </p:cNvPr>
          <p:cNvSpPr txBox="1"/>
          <p:nvPr/>
        </p:nvSpPr>
        <p:spPr>
          <a:xfrm>
            <a:off x="5019091" y="1646175"/>
            <a:ext cx="6753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Protections contre le </a:t>
            </a:r>
            <a:r>
              <a:rPr lang="fr-FR" sz="2400" dirty="0" err="1"/>
              <a:t>scrapping</a:t>
            </a:r>
            <a:r>
              <a:rPr lang="fr-FR" sz="2400" dirty="0"/>
              <a:t> (classes dynamiques, fausses balises, ban automatique)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Structures des sites différentes. L’un d’eux a même refait entièrement son site après qu’on l’ait scrappé.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Comparer des choses comparables (même jeu, version, package)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Configuration Django sur Windows 11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C8CB1-965E-8EF3-FFAD-95500A1F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2052" name="Picture 4" descr="Headacheconceptual Artwork3d Illustration Stock Photo - Download Image Now  - Headache, Concussion, Brain Damage - iStock">
            <a:extLst>
              <a:ext uri="{FF2B5EF4-FFF2-40B4-BE49-F238E27FC236}">
                <a16:creationId xmlns:a16="http://schemas.microsoft.com/office/drawing/2014/main" id="{B46381DA-1AE0-92C3-1475-741E5293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" y="2073275"/>
            <a:ext cx="4676775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4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8833FD2-57B3-0356-F192-07B541B17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1"/>
          <a:stretch/>
        </p:blipFill>
        <p:spPr bwMode="auto">
          <a:xfrm>
            <a:off x="8110" y="1147665"/>
            <a:ext cx="12183889" cy="56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2">
            <a:extLst>
              <a:ext uri="{FF2B5EF4-FFF2-40B4-BE49-F238E27FC236}">
                <a16:creationId xmlns:a16="http://schemas.microsoft.com/office/drawing/2014/main" id="{BBA97054-A695-DABF-820C-F40C4FD3F136}"/>
              </a:ext>
            </a:extLst>
          </p:cNvPr>
          <p:cNvSpPr txBox="1"/>
          <p:nvPr/>
        </p:nvSpPr>
        <p:spPr>
          <a:xfrm>
            <a:off x="2066419" y="293657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Interface graphique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47803-8486-EA32-6A1C-A82BA138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2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FEBA43-FA12-4843-E85C-E2701464070A}"/>
              </a:ext>
            </a:extLst>
          </p:cNvPr>
          <p:cNvSpPr txBox="1"/>
          <p:nvPr/>
        </p:nvSpPr>
        <p:spPr>
          <a:xfrm>
            <a:off x="2085080" y="386963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92245-8B47-E7CF-797E-1E8E0650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5" name="ZoneTexte 3">
            <a:extLst>
              <a:ext uri="{FF2B5EF4-FFF2-40B4-BE49-F238E27FC236}">
                <a16:creationId xmlns:a16="http://schemas.microsoft.com/office/drawing/2014/main" id="{40127080-F2C9-F44F-DF91-CCAE3DE6D38B}"/>
              </a:ext>
            </a:extLst>
          </p:cNvPr>
          <p:cNvSpPr txBox="1"/>
          <p:nvPr/>
        </p:nvSpPr>
        <p:spPr>
          <a:xfrm>
            <a:off x="1604087" y="2317979"/>
            <a:ext cx="8958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Interface graphique pratique et fonctionnelle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Répond à un vrai besoin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Quelques idées d’amélioration: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Correction de G2A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Gérer certains cas particuliers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Récupérer les opinions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1273296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Meiryo</vt:lpstr>
      <vt:lpstr>Arial</vt:lpstr>
      <vt:lpstr>Calibri</vt:lpstr>
      <vt:lpstr>Corbel</vt:lpstr>
      <vt:lpstr>Courier New</vt:lpstr>
      <vt:lpstr>Wingdings</vt:lpstr>
      <vt:lpstr>SketchLinesVTI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PETILLION Pierre</dc:creator>
  <cp:lastModifiedBy>FAY DE LESTRAC Thibault</cp:lastModifiedBy>
  <cp:revision>5</cp:revision>
  <dcterms:created xsi:type="dcterms:W3CDTF">2022-12-09T07:47:47Z</dcterms:created>
  <dcterms:modified xsi:type="dcterms:W3CDTF">2023-01-21T11:02:21Z</dcterms:modified>
</cp:coreProperties>
</file>