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9" r:id="rId1"/>
  </p:sldMasterIdLst>
  <p:notesMasterIdLst>
    <p:notesMasterId r:id="rId11"/>
  </p:notesMasterIdLst>
  <p:sldIdLst>
    <p:sldId id="256" r:id="rId2"/>
    <p:sldId id="263" r:id="rId3"/>
    <p:sldId id="261" r:id="rId4"/>
    <p:sldId id="258" r:id="rId5"/>
    <p:sldId id="257" r:id="rId6"/>
    <p:sldId id="259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51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F676-A57D-804B-860A-A4CA6D2ADFDB}" type="datetimeFigureOut">
              <a:rPr lang="fr-FR" smtClean="0"/>
              <a:t>20/12/2019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11E01-45D0-2C40-AA9E-0B5F48C9E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5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6D30-FA8C-F84A-A5A3-1C48E6E9B1D3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68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D850-7AFB-EE41-BD83-A14C9C1B7F60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7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9205-99B8-E34B-A87B-D3115EFFC29A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7C89-1C2A-5D47-BC2C-75D1A902A91A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B2C6-DC12-6E4E-AEAB-9D2DA8D30F66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76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DA6A-F21E-0043-8BA7-026704B4606F}" type="datetime1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8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C58D-2596-B24E-9E4F-05C4336A74D2}" type="datetime1">
              <a:rPr lang="fr-FR" smtClean="0"/>
              <a:t>20/12/2019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36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1A4D-8099-6B4B-884D-E76EC5C160DC}" type="datetime1">
              <a:rPr lang="fr-FR" smtClean="0"/>
              <a:t>20/12/2019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3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4E11-B7DC-C548-B965-D5F31DE350A2}" type="datetime1">
              <a:rPr lang="fr-FR" smtClean="0"/>
              <a:t>20/12/2019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7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8C-94FE-B14E-9749-5E09AAFF2C33}" type="datetime1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12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E6DA7A-3C47-7449-AF71-078B9DCCD249}" type="datetime1">
              <a:rPr lang="fr-FR" smtClean="0"/>
              <a:t>20/12/2019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48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11A14-C975-E440-BBCF-203DE5ECB072}" type="datetime1">
              <a:rPr lang="fr-FR" smtClean="0"/>
              <a:t>20/12/2019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ETNA: Plante_t; Galbit_t; Petillo_p; Meuran_g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3440B5-53CD-634F-8E0C-9292915E373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8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reframe.cc/BsaCw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3D727-A2D2-784F-848F-DBB167B4C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023162"/>
            <a:ext cx="8637073" cy="1004525"/>
          </a:xfrm>
        </p:spPr>
        <p:txBody>
          <a:bodyPr>
            <a:noAutofit/>
          </a:bodyPr>
          <a:lstStyle/>
          <a:p>
            <a:r>
              <a:rPr lang="fr-FR" sz="7200" dirty="0" err="1"/>
              <a:t>Qwant</a:t>
            </a:r>
            <a:r>
              <a:rPr lang="fr-FR" sz="7200" dirty="0"/>
              <a:t> Projet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337CF1-C7E6-CC45-9593-AFD55C64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626774" cy="309201"/>
          </a:xfrm>
        </p:spPr>
        <p:txBody>
          <a:bodyPr/>
          <a:lstStyle/>
          <a:p>
            <a:r>
              <a:rPr lang="fr-FR" dirty="0"/>
              <a:t>ETNA: </a:t>
            </a:r>
            <a:r>
              <a:rPr lang="fr-FR" dirty="0" err="1"/>
              <a:t>Plante_t</a:t>
            </a:r>
            <a:r>
              <a:rPr lang="fr-FR" dirty="0"/>
              <a:t>; </a:t>
            </a:r>
            <a:r>
              <a:rPr lang="fr-FR" dirty="0" err="1"/>
              <a:t>Galbit_t</a:t>
            </a:r>
            <a:r>
              <a:rPr lang="fr-FR" dirty="0"/>
              <a:t>; </a:t>
            </a:r>
            <a:r>
              <a:rPr lang="fr-FR" dirty="0" err="1"/>
              <a:t>Petillo_p</a:t>
            </a:r>
            <a:r>
              <a:rPr lang="fr-FR" dirty="0"/>
              <a:t>; </a:t>
            </a:r>
            <a:r>
              <a:rPr lang="fr-FR" dirty="0" err="1"/>
              <a:t>Meuran_g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42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1EEA6-822F-1B4C-B7EB-A6CEE72C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90" y="0"/>
            <a:ext cx="9291215" cy="1049235"/>
          </a:xfrm>
        </p:spPr>
        <p:txBody>
          <a:bodyPr>
            <a:normAutofit/>
          </a:bodyPr>
          <a:lstStyle/>
          <a:p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5FF05-7236-DE4A-A650-A2FFC746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3578"/>
            <a:ext cx="9291215" cy="3656259"/>
          </a:xfrm>
        </p:spPr>
        <p:txBody>
          <a:bodyPr>
            <a:noAutofit/>
          </a:bodyPr>
          <a:lstStyle/>
          <a:p>
            <a:pPr algn="ctr"/>
            <a:r>
              <a:rPr lang="fr-FR" sz="2800" dirty="0"/>
              <a:t>Le défi</a:t>
            </a:r>
          </a:p>
          <a:p>
            <a:pPr algn="ctr"/>
            <a:r>
              <a:rPr lang="fr-FR" sz="2800" dirty="0"/>
              <a:t>La problématique</a:t>
            </a:r>
          </a:p>
          <a:p>
            <a:pPr algn="ctr"/>
            <a:r>
              <a:rPr lang="fr-FR" sz="2800" dirty="0"/>
              <a:t>La maquette fonctionnelle</a:t>
            </a:r>
          </a:p>
          <a:p>
            <a:pPr algn="ctr"/>
            <a:r>
              <a:rPr lang="fr-FR" sz="2800" dirty="0"/>
              <a:t>La technologie</a:t>
            </a:r>
          </a:p>
          <a:p>
            <a:pPr algn="ctr"/>
            <a:r>
              <a:rPr lang="fr-FR" sz="2800" dirty="0"/>
              <a:t>Le site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41AB70-5F7B-E64C-BDF2-80B74FAC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626774" cy="309201"/>
          </a:xfrm>
        </p:spPr>
        <p:txBody>
          <a:bodyPr/>
          <a:lstStyle/>
          <a:p>
            <a:r>
              <a:rPr lang="fr-FR" dirty="0"/>
              <a:t>ETNA: </a:t>
            </a:r>
            <a:r>
              <a:rPr lang="fr-FR" dirty="0" err="1"/>
              <a:t>Plante_t</a:t>
            </a:r>
            <a:r>
              <a:rPr lang="fr-FR" dirty="0"/>
              <a:t>; </a:t>
            </a:r>
            <a:r>
              <a:rPr lang="fr-FR" dirty="0" err="1"/>
              <a:t>Galbit_t</a:t>
            </a:r>
            <a:r>
              <a:rPr lang="fr-FR" dirty="0"/>
              <a:t>; </a:t>
            </a:r>
            <a:r>
              <a:rPr lang="fr-FR" dirty="0" err="1"/>
              <a:t>Petillo_p</a:t>
            </a:r>
            <a:r>
              <a:rPr lang="fr-FR" dirty="0"/>
              <a:t>; </a:t>
            </a:r>
            <a:r>
              <a:rPr lang="fr-FR" dirty="0" err="1"/>
              <a:t>Meuran_g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784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DD421F-0DB0-D845-89E3-8986B19F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626774" cy="309201"/>
          </a:xfrm>
        </p:spPr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B740D-CAAE-524E-B339-65BD0E476A27}"/>
              </a:ext>
            </a:extLst>
          </p:cNvPr>
          <p:cNvSpPr/>
          <p:nvPr/>
        </p:nvSpPr>
        <p:spPr>
          <a:xfrm>
            <a:off x="4504167" y="45990"/>
            <a:ext cx="2686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 DÉFI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CE42FB-0505-774D-A7BA-88929E1BF2FC}"/>
              </a:ext>
            </a:extLst>
          </p:cNvPr>
          <p:cNvSpPr txBox="1"/>
          <p:nvPr/>
        </p:nvSpPr>
        <p:spPr>
          <a:xfrm>
            <a:off x="2598528" y="1893268"/>
            <a:ext cx="62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Remodeler la page Actualités du site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5FF9C2-ED13-0543-83E5-F0C02EBEAE86}"/>
              </a:ext>
            </a:extLst>
          </p:cNvPr>
          <p:cNvSpPr txBox="1"/>
          <p:nvPr/>
        </p:nvSpPr>
        <p:spPr>
          <a:xfrm>
            <a:off x="2946400" y="2825399"/>
            <a:ext cx="5317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 mettre à la place d’un utilisateur lambda 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2666F9CA-BB14-CB44-B299-04F7FD4E3C31}"/>
              </a:ext>
            </a:extLst>
          </p:cNvPr>
          <p:cNvSpPr/>
          <p:nvPr/>
        </p:nvSpPr>
        <p:spPr>
          <a:xfrm rot="5400000">
            <a:off x="2196011" y="2870231"/>
            <a:ext cx="400110" cy="3104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C1F8BDA-A109-A749-8E76-51EE81D280D6}"/>
              </a:ext>
            </a:extLst>
          </p:cNvPr>
          <p:cNvSpPr/>
          <p:nvPr/>
        </p:nvSpPr>
        <p:spPr>
          <a:xfrm flipV="1">
            <a:off x="4099753" y="3949838"/>
            <a:ext cx="178736" cy="193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E7B4616-A301-3D4C-90E4-CEC4E38D86AE}"/>
              </a:ext>
            </a:extLst>
          </p:cNvPr>
          <p:cNvSpPr txBox="1"/>
          <p:nvPr/>
        </p:nvSpPr>
        <p:spPr>
          <a:xfrm>
            <a:off x="4646927" y="3861723"/>
            <a:ext cx="104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ENVIES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672E19-A734-0841-8747-BD21CB4397E8}"/>
              </a:ext>
            </a:extLst>
          </p:cNvPr>
          <p:cNvSpPr txBox="1"/>
          <p:nvPr/>
        </p:nvSpPr>
        <p:spPr>
          <a:xfrm>
            <a:off x="7261039" y="3861723"/>
            <a:ext cx="169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BESOINS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E8EBD6-6665-7445-8ADA-6FB656A295D7}"/>
              </a:ext>
            </a:extLst>
          </p:cNvPr>
          <p:cNvSpPr txBox="1"/>
          <p:nvPr/>
        </p:nvSpPr>
        <p:spPr>
          <a:xfrm>
            <a:off x="5847644" y="3862062"/>
            <a:ext cx="141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ATTENTES  </a:t>
            </a:r>
          </a:p>
        </p:txBody>
      </p:sp>
    </p:spTree>
    <p:extLst>
      <p:ext uri="{BB962C8B-B14F-4D97-AF65-F5344CB8AC3E}">
        <p14:creationId xmlns:p14="http://schemas.microsoft.com/office/powerpoint/2010/main" val="5071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6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5649A-8614-324F-BEF9-D7C3D81C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0"/>
            <a:ext cx="9291215" cy="852755"/>
          </a:xfrm>
        </p:spPr>
        <p:txBody>
          <a:bodyPr>
            <a:normAutofit/>
          </a:bodyPr>
          <a:lstStyle/>
          <a:p>
            <a:r>
              <a:rPr lang="fr-FR" sz="5400" dirty="0"/>
              <a:t>Problématique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7546D-6B4B-064E-88C7-F02FF7C9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321" y="2988956"/>
            <a:ext cx="4602822" cy="2257747"/>
          </a:xfrm>
        </p:spPr>
        <p:txBody>
          <a:bodyPr>
            <a:normAutofit/>
          </a:bodyPr>
          <a:lstStyle/>
          <a:p>
            <a:r>
              <a:rPr lang="fr-FR" sz="2400" dirty="0"/>
              <a:t>Dynamique </a:t>
            </a:r>
          </a:p>
          <a:p>
            <a:r>
              <a:rPr lang="fr-FR" sz="2400" dirty="0"/>
              <a:t>Facilité d’utilisation </a:t>
            </a:r>
          </a:p>
          <a:p>
            <a:r>
              <a:rPr lang="fr-FR" sz="2400" dirty="0"/>
              <a:t>Ergonomique</a:t>
            </a:r>
          </a:p>
          <a:p>
            <a:r>
              <a:rPr lang="fr-FR" sz="2400" dirty="0"/>
              <a:t>Intuitive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ADD485-84E8-7E45-91F2-F3586EA3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626774" cy="309201"/>
          </a:xfrm>
        </p:spPr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C2F245-77E6-2A4F-B075-F3CD01A455E2}"/>
              </a:ext>
            </a:extLst>
          </p:cNvPr>
          <p:cNvSpPr txBox="1"/>
          <p:nvPr/>
        </p:nvSpPr>
        <p:spPr>
          <a:xfrm>
            <a:off x="1349338" y="2297814"/>
            <a:ext cx="489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Une </a:t>
            </a:r>
            <a:r>
              <a:rPr lang="fr-FR" sz="2800" dirty="0"/>
              <a:t>page</a:t>
            </a:r>
            <a:r>
              <a:rPr lang="fr-FR" sz="2400" dirty="0"/>
              <a:t> qui soit :</a:t>
            </a:r>
          </a:p>
        </p:txBody>
      </p:sp>
    </p:spTree>
    <p:extLst>
      <p:ext uri="{BB962C8B-B14F-4D97-AF65-F5344CB8AC3E}">
        <p14:creationId xmlns:p14="http://schemas.microsoft.com/office/powerpoint/2010/main" val="160241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42CBA-2DE0-9D46-86E0-2166E54E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99" y="1387011"/>
            <a:ext cx="4849402" cy="2589088"/>
          </a:xfrm>
        </p:spPr>
        <p:txBody>
          <a:bodyPr>
            <a:normAutofit/>
          </a:bodyPr>
          <a:lstStyle/>
          <a:p>
            <a:r>
              <a:rPr lang="fr-FR" sz="4000" dirty="0">
                <a:hlinkClick r:id="rId2"/>
              </a:rPr>
              <a:t>Maquette Fonctionnelle </a:t>
            </a:r>
            <a:endParaRPr lang="fr-FR" sz="40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6A282-07BA-144C-875C-D9BF3197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626774" cy="309201"/>
          </a:xfrm>
        </p:spPr>
        <p:txBody>
          <a:bodyPr/>
          <a:lstStyle/>
          <a:p>
            <a:r>
              <a:rPr lang="fr-FR" dirty="0"/>
              <a:t>ETNA: </a:t>
            </a:r>
            <a:r>
              <a:rPr lang="fr-FR" dirty="0" err="1"/>
              <a:t>Plante_t</a:t>
            </a:r>
            <a:r>
              <a:rPr lang="fr-FR" dirty="0"/>
              <a:t>; </a:t>
            </a:r>
            <a:r>
              <a:rPr lang="fr-FR" dirty="0" err="1"/>
              <a:t>Galbit_t</a:t>
            </a:r>
            <a:r>
              <a:rPr lang="fr-FR" dirty="0"/>
              <a:t>; </a:t>
            </a:r>
            <a:r>
              <a:rPr lang="fr-FR" dirty="0" err="1"/>
              <a:t>Petillo_p</a:t>
            </a:r>
            <a:r>
              <a:rPr lang="fr-FR" dirty="0"/>
              <a:t>; </a:t>
            </a:r>
            <a:r>
              <a:rPr lang="fr-FR" dirty="0" err="1"/>
              <a:t>Meuran_g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2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A85DE-7BBA-7349-9747-AF0221A0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0"/>
            <a:ext cx="9291215" cy="1049235"/>
          </a:xfrm>
        </p:spPr>
        <p:txBody>
          <a:bodyPr>
            <a:normAutofit/>
          </a:bodyPr>
          <a:lstStyle/>
          <a:p>
            <a:r>
              <a:rPr lang="fr-FR" sz="5400" dirty="0"/>
              <a:t>Technologie utilisée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DB81D0-4951-DB46-ACEA-53F39837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626774" cy="309201"/>
          </a:xfrm>
        </p:spPr>
        <p:txBody>
          <a:bodyPr/>
          <a:lstStyle/>
          <a:p>
            <a:r>
              <a:rPr lang="fr-FR" dirty="0"/>
              <a:t>ETNA: </a:t>
            </a:r>
            <a:r>
              <a:rPr lang="fr-FR" dirty="0" err="1"/>
              <a:t>Plante_t</a:t>
            </a:r>
            <a:r>
              <a:rPr lang="fr-FR" dirty="0"/>
              <a:t>; </a:t>
            </a:r>
            <a:r>
              <a:rPr lang="fr-FR" dirty="0" err="1"/>
              <a:t>Galbit_t</a:t>
            </a:r>
            <a:r>
              <a:rPr lang="fr-FR" dirty="0"/>
              <a:t>; </a:t>
            </a:r>
            <a:r>
              <a:rPr lang="fr-FR" dirty="0" err="1"/>
              <a:t>Petillo_p</a:t>
            </a:r>
            <a:r>
              <a:rPr lang="fr-FR" dirty="0"/>
              <a:t>; </a:t>
            </a:r>
            <a:r>
              <a:rPr lang="fr-FR" dirty="0" err="1"/>
              <a:t>Meuran_g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A984D-9437-C64E-9517-9F65DE9F111B}"/>
              </a:ext>
            </a:extLst>
          </p:cNvPr>
          <p:cNvSpPr/>
          <p:nvPr/>
        </p:nvSpPr>
        <p:spPr>
          <a:xfrm>
            <a:off x="4561448" y="1731931"/>
            <a:ext cx="23855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REACT.JS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A96D410-F0A0-7F48-8ED4-628893243C82}"/>
              </a:ext>
            </a:extLst>
          </p:cNvPr>
          <p:cNvCxnSpPr/>
          <p:nvPr/>
        </p:nvCxnSpPr>
        <p:spPr>
          <a:xfrm>
            <a:off x="2993255" y="3693111"/>
            <a:ext cx="435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F25C120-1F85-1349-88F1-E71B8F00F44F}"/>
              </a:ext>
            </a:extLst>
          </p:cNvPr>
          <p:cNvCxnSpPr/>
          <p:nvPr/>
        </p:nvCxnSpPr>
        <p:spPr>
          <a:xfrm>
            <a:off x="2993255" y="4452436"/>
            <a:ext cx="435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C098C55-4BB7-2C4A-92E2-28F40962CF12}"/>
              </a:ext>
            </a:extLst>
          </p:cNvPr>
          <p:cNvSpPr txBox="1"/>
          <p:nvPr/>
        </p:nvSpPr>
        <p:spPr>
          <a:xfrm>
            <a:off x="3687193" y="3478567"/>
            <a:ext cx="2814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Réactif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8455F2-4A94-0548-8DE4-DB34186AA391}"/>
              </a:ext>
            </a:extLst>
          </p:cNvPr>
          <p:cNvSpPr txBox="1"/>
          <p:nvPr/>
        </p:nvSpPr>
        <p:spPr>
          <a:xfrm>
            <a:off x="3687193" y="4221603"/>
            <a:ext cx="413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 perpétuelle évolution </a:t>
            </a:r>
          </a:p>
        </p:txBody>
      </p:sp>
    </p:spTree>
    <p:extLst>
      <p:ext uri="{BB962C8B-B14F-4D97-AF65-F5344CB8AC3E}">
        <p14:creationId xmlns:p14="http://schemas.microsoft.com/office/powerpoint/2010/main" val="1543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61EAD5-8AD0-9745-9BB3-146DBEDB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626774" cy="309201"/>
          </a:xfrm>
        </p:spPr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E2479-656E-F347-BBBB-93256D3F2961}"/>
              </a:ext>
            </a:extLst>
          </p:cNvPr>
          <p:cNvSpPr/>
          <p:nvPr/>
        </p:nvSpPr>
        <p:spPr>
          <a:xfrm>
            <a:off x="5050287" y="4902177"/>
            <a:ext cx="2578113" cy="11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QwantNewsApp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75C48-F27F-5E4A-8A26-D209A0694DD3}"/>
              </a:ext>
            </a:extLst>
          </p:cNvPr>
          <p:cNvSpPr/>
          <p:nvPr/>
        </p:nvSpPr>
        <p:spPr>
          <a:xfrm>
            <a:off x="560504" y="1917760"/>
            <a:ext cx="2578113" cy="11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Favoris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29CFA0-5E2C-C14E-96F9-EA61EE782657}"/>
              </a:ext>
            </a:extLst>
          </p:cNvPr>
          <p:cNvSpPr/>
          <p:nvPr/>
        </p:nvSpPr>
        <p:spPr>
          <a:xfrm>
            <a:off x="9043544" y="1891328"/>
            <a:ext cx="2578113" cy="11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C4F82-9228-6D41-A538-8D169A89B710}"/>
              </a:ext>
            </a:extLst>
          </p:cNvPr>
          <p:cNvSpPr/>
          <p:nvPr/>
        </p:nvSpPr>
        <p:spPr>
          <a:xfrm>
            <a:off x="5019562" y="2723277"/>
            <a:ext cx="2578113" cy="11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  <p:sp>
        <p:nvSpPr>
          <p:cNvPr id="28" name="Flèche vers la droite 27">
            <a:extLst>
              <a:ext uri="{FF2B5EF4-FFF2-40B4-BE49-F238E27FC236}">
                <a16:creationId xmlns:a16="http://schemas.microsoft.com/office/drawing/2014/main" id="{A432C0EF-A628-D346-82D2-DE218CBDDFCB}"/>
              </a:ext>
            </a:extLst>
          </p:cNvPr>
          <p:cNvSpPr/>
          <p:nvPr/>
        </p:nvSpPr>
        <p:spPr>
          <a:xfrm rot="16200000">
            <a:off x="6032833" y="4095446"/>
            <a:ext cx="61302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CE5F20-C02A-4D40-80C2-7DD21070DC26}"/>
              </a:ext>
            </a:extLst>
          </p:cNvPr>
          <p:cNvSpPr/>
          <p:nvPr/>
        </p:nvSpPr>
        <p:spPr>
          <a:xfrm>
            <a:off x="4352629" y="118738"/>
            <a:ext cx="2578113" cy="11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Flèche vers la droite 30">
            <a:extLst>
              <a:ext uri="{FF2B5EF4-FFF2-40B4-BE49-F238E27FC236}">
                <a16:creationId xmlns:a16="http://schemas.microsoft.com/office/drawing/2014/main" id="{C134050A-D0F2-5647-9FA3-635E0CBB11B4}"/>
              </a:ext>
            </a:extLst>
          </p:cNvPr>
          <p:cNvSpPr/>
          <p:nvPr/>
        </p:nvSpPr>
        <p:spPr>
          <a:xfrm rot="16200000">
            <a:off x="6032182" y="1976612"/>
            <a:ext cx="55287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FA0B5F-0B41-AA4C-B491-650C84685B93}"/>
              </a:ext>
            </a:extLst>
          </p:cNvPr>
          <p:cNvSpPr/>
          <p:nvPr/>
        </p:nvSpPr>
        <p:spPr>
          <a:xfrm>
            <a:off x="4505029" y="271138"/>
            <a:ext cx="2578113" cy="11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BBB03F-137B-554F-85B2-C0BC704CC84A}"/>
              </a:ext>
            </a:extLst>
          </p:cNvPr>
          <p:cNvSpPr/>
          <p:nvPr/>
        </p:nvSpPr>
        <p:spPr>
          <a:xfrm>
            <a:off x="4657429" y="423538"/>
            <a:ext cx="2578113" cy="11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3B255A-07DA-304C-973E-0C1B6A2C5EEE}"/>
              </a:ext>
            </a:extLst>
          </p:cNvPr>
          <p:cNvSpPr/>
          <p:nvPr/>
        </p:nvSpPr>
        <p:spPr>
          <a:xfrm>
            <a:off x="4809829" y="575938"/>
            <a:ext cx="2578113" cy="11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BAEA18-F416-554C-8191-39F672A41D0B}"/>
              </a:ext>
            </a:extLst>
          </p:cNvPr>
          <p:cNvSpPr/>
          <p:nvPr/>
        </p:nvSpPr>
        <p:spPr>
          <a:xfrm>
            <a:off x="4962229" y="728338"/>
            <a:ext cx="2578113" cy="11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</a:t>
            </a:r>
          </a:p>
        </p:txBody>
      </p:sp>
      <p:sp>
        <p:nvSpPr>
          <p:cNvPr id="38" name="Flèche courbée vers le haut 37">
            <a:extLst>
              <a:ext uri="{FF2B5EF4-FFF2-40B4-BE49-F238E27FC236}">
                <a16:creationId xmlns:a16="http://schemas.microsoft.com/office/drawing/2014/main" id="{25377283-5C00-AB44-9373-5BB5840BBB59}"/>
              </a:ext>
            </a:extLst>
          </p:cNvPr>
          <p:cNvSpPr/>
          <p:nvPr/>
        </p:nvSpPr>
        <p:spPr>
          <a:xfrm rot="19149503">
            <a:off x="8575589" y="4287795"/>
            <a:ext cx="3046068" cy="114917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Flèche courbée vers le haut 39">
            <a:extLst>
              <a:ext uri="{FF2B5EF4-FFF2-40B4-BE49-F238E27FC236}">
                <a16:creationId xmlns:a16="http://schemas.microsoft.com/office/drawing/2014/main" id="{5EFF749D-E19E-0E4D-A8D6-10CD00875CC4}"/>
              </a:ext>
            </a:extLst>
          </p:cNvPr>
          <p:cNvSpPr/>
          <p:nvPr/>
        </p:nvSpPr>
        <p:spPr>
          <a:xfrm rot="13203174" flipV="1">
            <a:off x="1570021" y="4263761"/>
            <a:ext cx="3046068" cy="12146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64394E-13CF-3C4C-8FF4-A54C7FCD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626774" cy="309201"/>
          </a:xfrm>
        </p:spPr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92A3638-6CEF-9C4C-9104-7A84F6C6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Le 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65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8D3EB-B0B2-C742-B873-657B85FB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>
            <a:normAutofit/>
          </a:bodyPr>
          <a:lstStyle/>
          <a:p>
            <a:r>
              <a:rPr lang="fr-FR" sz="5400" dirty="0"/>
              <a:t>Merci de votre Écoute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9EC4F8-FEE0-9B4A-B1AF-F1C10DC5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626774" cy="309201"/>
          </a:xfrm>
        </p:spPr>
        <p:txBody>
          <a:bodyPr/>
          <a:lstStyle/>
          <a:p>
            <a:r>
              <a:rPr lang="fr-FR"/>
              <a:t>ETNA: Plante_t; Galbit_t; Petillo_p; Meuran_g</a:t>
            </a:r>
          </a:p>
        </p:txBody>
      </p:sp>
    </p:spTree>
    <p:extLst>
      <p:ext uri="{BB962C8B-B14F-4D97-AF65-F5344CB8AC3E}">
        <p14:creationId xmlns:p14="http://schemas.microsoft.com/office/powerpoint/2010/main" val="301943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e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{651B0D86-2768-C34F-BBD2-C0E9555298DC}tf10001119</Template>
  <TotalTime>133</TotalTime>
  <Words>219</Words>
  <Application>Microsoft Macintosh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Rockwell</vt:lpstr>
      <vt:lpstr>Galerie</vt:lpstr>
      <vt:lpstr>Qwant Projet </vt:lpstr>
      <vt:lpstr>SOMMAIRE</vt:lpstr>
      <vt:lpstr>Présentation PowerPoint</vt:lpstr>
      <vt:lpstr>Problématique  </vt:lpstr>
      <vt:lpstr>Maquette Fonctionnelle </vt:lpstr>
      <vt:lpstr>Technologie utilisée </vt:lpstr>
      <vt:lpstr>Présentation PowerPoint</vt:lpstr>
      <vt:lpstr>Le Site</vt:lpstr>
      <vt:lpstr>Merci de votre Écoute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Qwant Projet </dc:title>
  <dc:creator>Gaetan Meurant</dc:creator>
  <cp:lastModifiedBy>Gaetan Meurant</cp:lastModifiedBy>
  <cp:revision>12</cp:revision>
  <dcterms:created xsi:type="dcterms:W3CDTF">2019-12-20T08:33:48Z</dcterms:created>
  <dcterms:modified xsi:type="dcterms:W3CDTF">2019-12-20T10:47:32Z</dcterms:modified>
</cp:coreProperties>
</file>