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erre Bellegueule" initials="PB" lastIdx="1" clrIdx="0">
    <p:extLst>
      <p:ext uri="{19B8F6BF-5375-455C-9EA6-DF929625EA0E}">
        <p15:presenceInfo xmlns:p15="http://schemas.microsoft.com/office/powerpoint/2012/main" userId="Pierre Bellegueul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F5F0"/>
    <a:srgbClr val="37D175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5T15:07:17.89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1,'882'0,"-794"6,4 0,936-6,-1017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5T15:08:04.71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52,'17'-1,"-1"-1,0-1,1 0,-1-1,19-8,-18 6,1 1,0 0,36-3,258 6,-156 4,-76-4,87 4,-148 0,30 8,-34-6,0-1,0 0,23 0,12-3,-40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5T15:08:17.61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15,'275'-11,"-21"8,-137 4,791-1,-764 14,-34-16,86 3,-147 4,63 3,-100-9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5T15:08:20.13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0,'296'10,"32"-5,-186-7,219 2,-350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5T15:08:24.57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1,'1122'0,"-1109"0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5T15:08:27.81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38,'46'0,"71"-10,-72 3,7-2,103-3,822 13,-522-1,-390 6,-47-3,29 1,53-5,-89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5T15:08:37.14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15,'69'0,"214"-8,56 2,-204 7,193-1,-304 3,-14-1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5T15:08:40.28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40,'0'-1,"0"1,0-1,1 1,-1-1,0 1,1-1,-1 1,0 0,1-1,-1 1,1 0,-1-1,0 1,1 0,-1-1,1 1,-1 0,1 0,-1 0,1 0,-1-1,1 1,0 0,-1 0,1 0,18-2,-16 2,113-9,76-8,-139 13,84 4,-54 2,7-3,96 2,-108 11,-55-7,1-1,38 0,624-5,-371 2,-270 5,-16-1,-18-4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5T15:08:49.67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0,'790'0,"-771"1,1 1,33 8,-34-6,1 0,36 1,-31-6,-14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5T15:08:52.46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1,'496'0,"-407"6,3 1,536-8,-554 8,4-1,5 0,0 1,107 8,-94-8,109-4,-117-4,-77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5T15:08:58.08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15,'78'-12,"240"10,-175 3,-35 12,-11-7,23 1,-84-7,54 9,-3 5,-76-13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5T15:07:22.12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1,'55'7,"-20"-1,139 6,777-12,-940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5T15:09:00.65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1,'584'0,"-494"7,-31-1,-2-1,57 2,453-7,-473 6,1 1,-4 0,-39-1,-5-1,43 2,72-8,-151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5T15:09:04.61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1,'74'0,"327"9,-73-4,-186-7,-71 2,-61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5T15:09:07.43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0,'1214'0,"-1105"8,-45-2,152 16,-3-7,-186-15,0 1,1 2,38 7,-52-6,1-1,0-1,29 0,-33-2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5T15:09:14.83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0,'216'10,"38"-5,-143-7,-8 1,112 3,-85 9,92 2,-47 0,477-14,-641 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5T15:09:17.84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1,'601'0,"-585"1,-1 0,0 1,20 6,-20-4,0-1,0 0,22 0,-35-3,22 0,0 0,0 2,42 8,18 5,-76-12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5T15:09:21.42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0,'779'0,"-762"1,1 1,-1 0,19 6,-19-4,0-1,1 0,18 0,97 9,-57-5,-38-2,39 6,-44-5,1-2,35 1,179 5,-245-10,270 3,-147-5,-115 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5T15:09:23.31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0,'117'7,"4"-1,750-6,-858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5T15:09:26.58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52,'8'-4,"0"-1,0 1,0 0,1 1,-1 0,1 0,12-2,-18 4,29-5,-1 0,58-2,67 9,-58 1,-97-2,60-1,0 3,118 19,-90-5,1-4,1-4,99-3,675-6,-854 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5T15:09:28.44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1,'1007'0,"-883"13,-110-13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5T15:09:32.04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1,'122'6,"6"1,500-7,-434 12,-179-12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5T15:07:37.12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0,'2090'0,"-2079"0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5T15:09:34.36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0,'699'0,"-438"13,131 7,38-14,-252-8,-72 2,-96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5T15:09:39.29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0,'2065'0,"-2054"0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5T15:09:41.27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0,'42'0,"225"10,-197-6,116-6,-147 0,245-8,-57 10,-216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5T15:09:45.84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40,'195'1,"236"-3,-2-25,28 16,-291 13,-110-3,2 0,-1 2,99 16,-128-13,0-1,49-1,-64-2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5T15:09:47.71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1,'231'19,"-164"-11,99 1,-99-7,116 11,-114-9,125 4,-81-9,-103 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5T15:09:57.505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0,'1467'0,"-1390"7,-51-4,28 1,237-5,-191 14,38-13,-128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5T15:10:00.152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0,'195'10,"-189"-9,195 13,463-14,-653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5T15:10:03.089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0,'1116'0,"-1105"0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5T15:10:05.144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1,'1039'0,"-1028"0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5T15:11:18.19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0 223,'436'-1,"470"2,-669 5,88 1,4 17,-65 0,-173-22,-30-2,113 16,35 18,2-9,292-3,179-49,-673 26,257-6,-83 3,-182 4,-1 1,1-1,-1 0,1 0,-1 0,1 0,-1 0,1 0,-1 0,1 0,-1 0,1 0,-1 0,0 0,1 0,-1 0,1 0,-1-1,1 1,-1 0,1 0,-1-1,0 1,1 0,-1 0,0-1,1 1,-1 0,0-1,1 1,-1 0,1-1,-15-9,-27-5,41 15,-39-15,2-2,-62-36,-18-10,42 31,-2 4,-93-23,120 42,-1 3,0 1,-102 5,77 2,-637-1,701-1,-6 0,1 0,0 1,0 1,-17 4,33-6,1 0,-1 0,1 1,-1-1,0 0,1 0,-1 0,1 0,-1 0,0 1,1-1,-1 0,1 1,-1-1,1 0,-1 1,1-1,-1 0,1 1,0-1,-1 1,1-1,0 1,-1-1,1 1,0-1,-1 1,1-1,0 1,0 0,0-1,-1 1,1-1,0 2,1-1,0 1,0-1,-1 0,1 0,0 0,1 1,-1-1,0 0,0-1,0 1,0 0,1 0,1 1,13 6,0-1,1 0,0-1,34 7,80 8,-98-17,141 14,0-7,208-14,343-64,-704 64,1 0,1 1,35 1,-57 1,1 0,-1 0,1 0,0 1,-1-1,1 0,0 1,-1-1,1 1,-1 0,1-1,-1 1,0 0,1 0,-1 0,2 1,-2-1,-1 0,1 0,-1 0,0-1,1 1,-1 0,0 0,1 0,-1 0,0 0,0 0,0 0,0 0,0 0,0-1,0 1,0 0,0 0,-1 0,1 0,-1 1,-1 3,0 0,-1 0,0-1,0 1,0-1,-1 0,1 0,-7 6,-23 16,-1 0,-61 33,-5 5,-99 96,129-101,57-49,-1-1,-1-1,0 0,0-1,0 0,-1-1,0-1,0-1,-1 0,-27 2,27-5,0-1,0-1,0-1,-32-7,12 2,-24-3,15 1,-86-3,-88 6,-75 0,-2 7,-912-11,1077 5,-326-5,-543 10,1000 0,-1 0,0 0,0 0,1 0,-1 0,0 0,1-1,-1 1,0-1,1 1,-1-1,1 0,-1 1,1-1,-1 0,1 0,-2-2,1 1,1 0,0 0,0 0,0 0,0 0,0 0,1 0,-1 0,1 0,-1-1,1 1,0-4,-8-190,6 121,0 26,0 19,1 0,6-52,-5 81,1-1,-1 0,1 1,0-1,-1 0,1 1,0-1,0 1,0-1,0 1,1-1,-1 1,0 0,0-1,1 1,-1 0,1 0,-1 0,1 0,0 0,-1 1,1-1,0 0,-1 1,1-1,0 1,0 0,-1 0,1-1,0 1,3 1,7-1,0 0,1 1,18 5,-17-4,75 10,135 1,90-19,-216 2,268-16,147-2,1202 23,-1702-1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5T15:07:39.26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1,'1001'0,"-990"0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5T15:11:19.57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38,'865'-18,"337"-2,-945 21,-215-1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5T15:07:44.44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14,'349'0,"-225"-13,376 13,-340 7,12-1,-156-6,4 0,0 0,0 1,32 6,-13 0,0-1,48 0,83-6,-66-2,89 2,-183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5T15:07:47.27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1,'964'0,"-953"0,-1 1,0 1,0 0,0 0,12 5,-14-3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5T15:07:52.02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1,'2115'0,"-2104"0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5T15:07:55.00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0,'100'13,"448"-11,-268-4,-228 2,70 9,-98-6,-13-3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5T15:08:02.70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1,'147'13,"-100"-7,61 0,-64-5,61 8,-45-5,96-4,-62-1,811 1,-854 6,-3 1,11-1,9 0,157-7,-215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31A47F-8656-43A3-9A76-9A43F5963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696CA23-3350-48CB-BF73-85AA32CAD3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8A0C60-5820-4DE6-A68B-0357F4F28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BFDE-C802-4A42-A1D2-96470B08F6BB}" type="datetimeFigureOut">
              <a:rPr lang="fr-FR" smtClean="0"/>
              <a:t>06/10/2021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2C8DD5-FA75-4D8F-A552-4316EC132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90813B-545D-4BB5-98C5-E5FE654EA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8985-60C4-4D49-B10A-3E2A5BD41C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1609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C3AC61-C3A8-443D-8E55-FCF048D8F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396C56C-803A-4A69-85D5-DBB2E119B8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7CC24C-E761-4C6E-89A2-33CD82BEA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BFDE-C802-4A42-A1D2-96470B08F6BB}" type="datetimeFigureOut">
              <a:rPr lang="fr-FR" smtClean="0"/>
              <a:t>06/10/2021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F88E11-E103-442E-A360-5CABABB53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A5CD07-DD92-4E1F-BCAC-624861C7D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8985-60C4-4D49-B10A-3E2A5BD41C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3803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6B024D9-CF9B-47D0-B448-1B77FAFD7A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24525AD-0411-48C9-B0F9-05B5B9B616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E2D168-C926-4248-AABE-4C99E7B70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BFDE-C802-4A42-A1D2-96470B08F6BB}" type="datetimeFigureOut">
              <a:rPr lang="fr-FR" smtClean="0"/>
              <a:t>06/10/2021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9BEC01-F3CB-4F3C-9C53-D683D604D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B5CE61-1E8C-4B68-90B5-30926F65C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8985-60C4-4D49-B10A-3E2A5BD41C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3125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78AAB6-1F6F-4550-AC33-79DAA8B65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67D93F-105A-4CDE-A678-70B24323A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75166D-9C79-4D2B-BFF7-E1718CB75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BFDE-C802-4A42-A1D2-96470B08F6BB}" type="datetimeFigureOut">
              <a:rPr lang="fr-FR" smtClean="0"/>
              <a:t>06/10/2021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4E9125-B23E-466C-9155-60051A04D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A80355-BF20-45CF-82E0-AA6AE8F94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8985-60C4-4D49-B10A-3E2A5BD41C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0426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AD9165-967B-4BC8-A0CD-38F7F794C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FB35CE6-0509-4E9F-9174-36EFEFA37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4FDE17-1E5A-4970-8438-C202E2EE5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BFDE-C802-4A42-A1D2-96470B08F6BB}" type="datetimeFigureOut">
              <a:rPr lang="fr-FR" smtClean="0"/>
              <a:t>06/10/2021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136716-3F51-4FB3-8809-B665C6F47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AC049E-AE53-42D1-9016-ADBD5FFDF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8985-60C4-4D49-B10A-3E2A5BD41C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2247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957984-C57D-4842-BE44-5371046BD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68630B-40B6-4DFB-8589-48E83A954F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E8D4190-40C2-4204-B295-25F8DDBF7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3ED0315-56EB-4068-8653-F8CED11A2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BFDE-C802-4A42-A1D2-96470B08F6BB}" type="datetimeFigureOut">
              <a:rPr lang="fr-FR" smtClean="0"/>
              <a:t>06/10/2021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6721F40-F1C0-4305-8081-2C6468F50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8EDECA-5555-487A-86AA-6EF42263F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8985-60C4-4D49-B10A-3E2A5BD41C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6760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DE9EFF-68A1-44B9-A73C-91FC2F0B7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75AD199-D8CF-4E34-8FEB-8180EDD0A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A58C1B6-A4A3-412F-88B1-E36E11370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BB84ABB-3F29-4685-90E5-E367908C05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0700808-2879-44B3-861C-FB7990D1B2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EE1E8C0-BCEF-45A3-B899-693978C8E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BFDE-C802-4A42-A1D2-96470B08F6BB}" type="datetimeFigureOut">
              <a:rPr lang="fr-FR" smtClean="0"/>
              <a:t>06/10/2021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086A0F6-E401-4786-836A-F50A495FA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43876D3-FF36-4713-9739-9AB704613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8985-60C4-4D49-B10A-3E2A5BD41C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7465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0A02F0-C947-48AE-9533-2030FC5AD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2D364B-0CBC-4C23-A251-D3E518189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BFDE-C802-4A42-A1D2-96470B08F6BB}" type="datetimeFigureOut">
              <a:rPr lang="fr-FR" smtClean="0"/>
              <a:t>06/10/2021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3BABDF8-1FE4-42B0-8262-212AC7D40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1B6FBD2-9CEE-4E38-811A-819BE4464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8985-60C4-4D49-B10A-3E2A5BD41C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0132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4388BA-1A8B-4CD3-8F1E-D30AF251A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BFDE-C802-4A42-A1D2-96470B08F6BB}" type="datetimeFigureOut">
              <a:rPr lang="fr-FR" smtClean="0"/>
              <a:t>06/10/2021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8A77D4B-F1A0-412F-9942-0B098BC02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2BBFD96-4BF0-4204-A085-04F7982FA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8985-60C4-4D49-B10A-3E2A5BD41C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6325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6D5C13-901C-4B17-A4B5-EFC9EB271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7AD10B-C6C5-4CB8-B800-B2AB28235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9A83A75-0C85-4265-9D73-5CFD4BACB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73BC445-DAB5-475E-A808-C6B612602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BFDE-C802-4A42-A1D2-96470B08F6BB}" type="datetimeFigureOut">
              <a:rPr lang="fr-FR" smtClean="0"/>
              <a:t>06/10/2021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893790D-767E-44DA-A676-3D085819D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B2D1367-5F60-4A03-93C5-7BD747C1C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8985-60C4-4D49-B10A-3E2A5BD41C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0609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F0D664-72FF-4F20-B028-E2D19C972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3BF350B-0C4B-457B-A95C-C2D1061584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0D47BF4-21F5-4581-8B77-4F1CC8CB5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1862749-B6F2-4046-8A97-C7141EA2A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BFDE-C802-4A42-A1D2-96470B08F6BB}" type="datetimeFigureOut">
              <a:rPr lang="fr-FR" smtClean="0"/>
              <a:t>06/10/2021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F13D97F-4517-41AA-B6CE-D234F3DAB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3C50321-421B-41E8-88B7-37BA87E7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8985-60C4-4D49-B10A-3E2A5BD41C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8027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0C870F6-AFE7-41EE-832D-A2643922C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ABD09BE-22B9-4D43-A34F-89E79FEA5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3F3790-21FC-42FC-BA56-E3A0471A62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9BFDE-C802-4A42-A1D2-96470B08F6BB}" type="datetimeFigureOut">
              <a:rPr lang="fr-FR" smtClean="0"/>
              <a:t>06/10/2021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D7851A-FC7A-41FA-BA79-CE2EA5264E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C26491-EC9C-4EFF-842B-820E345472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68985-60C4-4D49-B10A-3E2A5BD41C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302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1.xml"/><Relationship Id="rId21" Type="http://schemas.openxmlformats.org/officeDocument/2006/relationships/image" Target="../media/image22.png"/><Relationship Id="rId42" Type="http://schemas.openxmlformats.org/officeDocument/2006/relationships/customXml" Target="../ink/ink19.xml"/><Relationship Id="rId47" Type="http://schemas.openxmlformats.org/officeDocument/2006/relationships/image" Target="../media/image35.png"/><Relationship Id="rId63" Type="http://schemas.openxmlformats.org/officeDocument/2006/relationships/image" Target="../media/image43.png"/><Relationship Id="rId68" Type="http://schemas.openxmlformats.org/officeDocument/2006/relationships/customXml" Target="../ink/ink32.xml"/><Relationship Id="rId84" Type="http://schemas.openxmlformats.org/officeDocument/2006/relationships/customXml" Target="../ink/ink40.xml"/><Relationship Id="rId16" Type="http://schemas.openxmlformats.org/officeDocument/2006/relationships/customXml" Target="../ink/ink6.xml"/><Relationship Id="rId11" Type="http://schemas.openxmlformats.org/officeDocument/2006/relationships/image" Target="../media/image17.png"/><Relationship Id="rId32" Type="http://schemas.openxmlformats.org/officeDocument/2006/relationships/customXml" Target="../ink/ink14.xml"/><Relationship Id="rId37" Type="http://schemas.openxmlformats.org/officeDocument/2006/relationships/image" Target="../media/image30.png"/><Relationship Id="rId53" Type="http://schemas.openxmlformats.org/officeDocument/2006/relationships/image" Target="../media/image38.png"/><Relationship Id="rId58" Type="http://schemas.openxmlformats.org/officeDocument/2006/relationships/customXml" Target="../ink/ink27.xml"/><Relationship Id="rId74" Type="http://schemas.openxmlformats.org/officeDocument/2006/relationships/customXml" Target="../ink/ink35.xml"/><Relationship Id="rId79" Type="http://schemas.openxmlformats.org/officeDocument/2006/relationships/image" Target="../media/image51.png"/><Relationship Id="rId5" Type="http://schemas.openxmlformats.org/officeDocument/2006/relationships/image" Target="../media/image14.png"/><Relationship Id="rId19" Type="http://schemas.openxmlformats.org/officeDocument/2006/relationships/image" Target="../media/image21.png"/><Relationship Id="rId14" Type="http://schemas.openxmlformats.org/officeDocument/2006/relationships/customXml" Target="../ink/ink5.xml"/><Relationship Id="rId22" Type="http://schemas.openxmlformats.org/officeDocument/2006/relationships/customXml" Target="../ink/ink9.xml"/><Relationship Id="rId27" Type="http://schemas.openxmlformats.org/officeDocument/2006/relationships/image" Target="../media/image25.png"/><Relationship Id="rId30" Type="http://schemas.openxmlformats.org/officeDocument/2006/relationships/customXml" Target="../ink/ink13.xml"/><Relationship Id="rId35" Type="http://schemas.openxmlformats.org/officeDocument/2006/relationships/image" Target="../media/image29.png"/><Relationship Id="rId43" Type="http://schemas.openxmlformats.org/officeDocument/2006/relationships/image" Target="../media/image33.png"/><Relationship Id="rId48" Type="http://schemas.openxmlformats.org/officeDocument/2006/relationships/customXml" Target="../ink/ink22.xml"/><Relationship Id="rId56" Type="http://schemas.openxmlformats.org/officeDocument/2006/relationships/customXml" Target="../ink/ink26.xml"/><Relationship Id="rId64" Type="http://schemas.openxmlformats.org/officeDocument/2006/relationships/customXml" Target="../ink/ink30.xml"/><Relationship Id="rId69" Type="http://schemas.openxmlformats.org/officeDocument/2006/relationships/image" Target="../media/image46.png"/><Relationship Id="rId77" Type="http://schemas.openxmlformats.org/officeDocument/2006/relationships/image" Target="../media/image50.png"/><Relationship Id="rId8" Type="http://schemas.openxmlformats.org/officeDocument/2006/relationships/customXml" Target="../ink/ink2.xml"/><Relationship Id="rId51" Type="http://schemas.openxmlformats.org/officeDocument/2006/relationships/image" Target="../media/image37.png"/><Relationship Id="rId72" Type="http://schemas.openxmlformats.org/officeDocument/2006/relationships/customXml" Target="../ink/ink34.xml"/><Relationship Id="rId80" Type="http://schemas.openxmlformats.org/officeDocument/2006/relationships/customXml" Target="../ink/ink38.xml"/><Relationship Id="rId85" Type="http://schemas.openxmlformats.org/officeDocument/2006/relationships/image" Target="../media/image54.png"/><Relationship Id="rId3" Type="http://schemas.openxmlformats.org/officeDocument/2006/relationships/image" Target="../media/image12.png"/><Relationship Id="rId12" Type="http://schemas.openxmlformats.org/officeDocument/2006/relationships/customXml" Target="../ink/ink4.xml"/><Relationship Id="rId17" Type="http://schemas.openxmlformats.org/officeDocument/2006/relationships/image" Target="../media/image20.png"/><Relationship Id="rId25" Type="http://schemas.openxmlformats.org/officeDocument/2006/relationships/image" Target="../media/image24.png"/><Relationship Id="rId33" Type="http://schemas.openxmlformats.org/officeDocument/2006/relationships/image" Target="../media/image28.png"/><Relationship Id="rId38" Type="http://schemas.openxmlformats.org/officeDocument/2006/relationships/customXml" Target="../ink/ink17.xml"/><Relationship Id="rId46" Type="http://schemas.openxmlformats.org/officeDocument/2006/relationships/customXml" Target="../ink/ink21.xml"/><Relationship Id="rId59" Type="http://schemas.openxmlformats.org/officeDocument/2006/relationships/image" Target="../media/image41.png"/><Relationship Id="rId67" Type="http://schemas.openxmlformats.org/officeDocument/2006/relationships/image" Target="../media/image45.png"/><Relationship Id="rId20" Type="http://schemas.openxmlformats.org/officeDocument/2006/relationships/customXml" Target="../ink/ink8.xml"/><Relationship Id="rId41" Type="http://schemas.openxmlformats.org/officeDocument/2006/relationships/image" Target="../media/image32.png"/><Relationship Id="rId54" Type="http://schemas.openxmlformats.org/officeDocument/2006/relationships/customXml" Target="../ink/ink25.xml"/><Relationship Id="rId62" Type="http://schemas.openxmlformats.org/officeDocument/2006/relationships/customXml" Target="../ink/ink29.xml"/><Relationship Id="rId70" Type="http://schemas.openxmlformats.org/officeDocument/2006/relationships/customXml" Target="../ink/ink33.xml"/><Relationship Id="rId75" Type="http://schemas.openxmlformats.org/officeDocument/2006/relationships/image" Target="../media/image49.png"/><Relationship Id="rId83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.xml"/><Relationship Id="rId15" Type="http://schemas.openxmlformats.org/officeDocument/2006/relationships/image" Target="../media/image19.png"/><Relationship Id="rId23" Type="http://schemas.openxmlformats.org/officeDocument/2006/relationships/image" Target="../media/image23.png"/><Relationship Id="rId28" Type="http://schemas.openxmlformats.org/officeDocument/2006/relationships/customXml" Target="../ink/ink12.xml"/><Relationship Id="rId36" Type="http://schemas.openxmlformats.org/officeDocument/2006/relationships/customXml" Target="../ink/ink16.xml"/><Relationship Id="rId49" Type="http://schemas.openxmlformats.org/officeDocument/2006/relationships/image" Target="../media/image36.png"/><Relationship Id="rId57" Type="http://schemas.openxmlformats.org/officeDocument/2006/relationships/image" Target="../media/image40.png"/><Relationship Id="rId10" Type="http://schemas.openxmlformats.org/officeDocument/2006/relationships/customXml" Target="../ink/ink3.xml"/><Relationship Id="rId31" Type="http://schemas.openxmlformats.org/officeDocument/2006/relationships/image" Target="../media/image27.png"/><Relationship Id="rId44" Type="http://schemas.openxmlformats.org/officeDocument/2006/relationships/customXml" Target="../ink/ink20.xml"/><Relationship Id="rId52" Type="http://schemas.openxmlformats.org/officeDocument/2006/relationships/customXml" Target="../ink/ink24.xml"/><Relationship Id="rId60" Type="http://schemas.openxmlformats.org/officeDocument/2006/relationships/customXml" Target="../ink/ink28.xml"/><Relationship Id="rId65" Type="http://schemas.openxmlformats.org/officeDocument/2006/relationships/image" Target="../media/image44.png"/><Relationship Id="rId73" Type="http://schemas.openxmlformats.org/officeDocument/2006/relationships/image" Target="../media/image48.png"/><Relationship Id="rId78" Type="http://schemas.openxmlformats.org/officeDocument/2006/relationships/customXml" Target="../ink/ink37.xml"/><Relationship Id="rId81" Type="http://schemas.openxmlformats.org/officeDocument/2006/relationships/image" Target="../media/image52.png"/><Relationship Id="rId4" Type="http://schemas.openxmlformats.org/officeDocument/2006/relationships/image" Target="../media/image13.png"/><Relationship Id="rId9" Type="http://schemas.openxmlformats.org/officeDocument/2006/relationships/image" Target="../media/image16.png"/><Relationship Id="rId13" Type="http://schemas.openxmlformats.org/officeDocument/2006/relationships/image" Target="../media/image18.png"/><Relationship Id="rId18" Type="http://schemas.openxmlformats.org/officeDocument/2006/relationships/customXml" Target="../ink/ink7.xml"/><Relationship Id="rId39" Type="http://schemas.openxmlformats.org/officeDocument/2006/relationships/image" Target="../media/image31.png"/><Relationship Id="rId34" Type="http://schemas.openxmlformats.org/officeDocument/2006/relationships/customXml" Target="../ink/ink15.xml"/><Relationship Id="rId50" Type="http://schemas.openxmlformats.org/officeDocument/2006/relationships/customXml" Target="../ink/ink23.xml"/><Relationship Id="rId55" Type="http://schemas.openxmlformats.org/officeDocument/2006/relationships/image" Target="../media/image39.png"/><Relationship Id="rId76" Type="http://schemas.openxmlformats.org/officeDocument/2006/relationships/customXml" Target="../ink/ink36.xml"/><Relationship Id="rId7" Type="http://schemas.openxmlformats.org/officeDocument/2006/relationships/image" Target="../media/image15.png"/><Relationship Id="rId71" Type="http://schemas.openxmlformats.org/officeDocument/2006/relationships/image" Target="../media/image47.png"/><Relationship Id="rId2" Type="http://schemas.openxmlformats.org/officeDocument/2006/relationships/image" Target="../media/image11.png"/><Relationship Id="rId29" Type="http://schemas.openxmlformats.org/officeDocument/2006/relationships/image" Target="../media/image26.png"/><Relationship Id="rId24" Type="http://schemas.openxmlformats.org/officeDocument/2006/relationships/customXml" Target="../ink/ink10.xml"/><Relationship Id="rId40" Type="http://schemas.openxmlformats.org/officeDocument/2006/relationships/customXml" Target="../ink/ink18.xml"/><Relationship Id="rId45" Type="http://schemas.openxmlformats.org/officeDocument/2006/relationships/image" Target="../media/image34.png"/><Relationship Id="rId66" Type="http://schemas.openxmlformats.org/officeDocument/2006/relationships/customXml" Target="../ink/ink31.xml"/><Relationship Id="rId61" Type="http://schemas.openxmlformats.org/officeDocument/2006/relationships/image" Target="../media/image42.png"/><Relationship Id="rId82" Type="http://schemas.openxmlformats.org/officeDocument/2006/relationships/customXml" Target="../ink/ink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BF1C91DF-CA9D-49FF-88B0-F309594053EB}"/>
              </a:ext>
            </a:extLst>
          </p:cNvPr>
          <p:cNvSpPr txBox="1"/>
          <p:nvPr/>
        </p:nvSpPr>
        <p:spPr>
          <a:xfrm>
            <a:off x="1099930" y="360916"/>
            <a:ext cx="9992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u="sng" dirty="0">
                <a:solidFill>
                  <a:schemeClr val="bg1"/>
                </a:solidFill>
                <a:latin typeface="Amasis MT Pro" panose="02040504050005020304" pitchFamily="18" charset="0"/>
              </a:rPr>
              <a:t>1. Analyse de l’algorithme de force brute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FF83BB6-73A8-46A1-B565-54DC499D3F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02" t="8098"/>
          <a:stretch/>
        </p:blipFill>
        <p:spPr>
          <a:xfrm>
            <a:off x="415234" y="1087878"/>
            <a:ext cx="5751095" cy="1549603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83BBD638-0525-46CD-80AA-11DD4CBD2550}"/>
              </a:ext>
            </a:extLst>
          </p:cNvPr>
          <p:cNvSpPr txBox="1"/>
          <p:nvPr/>
        </p:nvSpPr>
        <p:spPr>
          <a:xfrm>
            <a:off x="6355167" y="1426523"/>
            <a:ext cx="5026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Dans un premier temps, on récupère les données en entrée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D6B59089-0163-4535-A245-172C4C9FA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34" y="2790357"/>
            <a:ext cx="6355846" cy="2234329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3451AD3-E227-41D1-BC5A-BEBEB09B6B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234" y="5024686"/>
            <a:ext cx="5087060" cy="1743318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60709860-690C-48AF-9095-F32A3B353BF6}"/>
              </a:ext>
            </a:extLst>
          </p:cNvPr>
          <p:cNvSpPr txBox="1"/>
          <p:nvPr/>
        </p:nvSpPr>
        <p:spPr>
          <a:xfrm>
            <a:off x="6976776" y="2581394"/>
            <a:ext cx="50269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On déclare la fonction  « All_sums  » qui crée des listes de coûts d’action qui se rapprochent de 500</a:t>
            </a:r>
          </a:p>
          <a:p>
            <a:r>
              <a:rPr lang="fr-FR" dirty="0">
                <a:solidFill>
                  <a:schemeClr val="bg1"/>
                </a:solidFill>
              </a:rPr>
              <a:t>mais pas inférieur à 450 (on considère que pour un investissement optimal, la mise de départ doit-être optimisée au maximum)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DF924C1-E10C-43D7-BFE6-EF35F5F0866F}"/>
              </a:ext>
            </a:extLst>
          </p:cNvPr>
          <p:cNvSpPr txBox="1"/>
          <p:nvPr/>
        </p:nvSpPr>
        <p:spPr>
          <a:xfrm>
            <a:off x="6976776" y="4053142"/>
            <a:ext cx="5026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La récursivité est utilisée dans cette fonction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C8CEE9D-83A5-4724-A403-3DBA6D70DC37}"/>
              </a:ext>
            </a:extLst>
          </p:cNvPr>
          <p:cNvSpPr txBox="1"/>
          <p:nvPr/>
        </p:nvSpPr>
        <p:spPr>
          <a:xfrm>
            <a:off x="5778829" y="5284505"/>
            <a:ext cx="50269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Avant de lancer la fonction all_sums, on récupère donc les coûts de toutes les actions dans une liste costs et on récupère les intérêts de chaque action dans une autre liste rewards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6FE9BFF3-AEF4-495A-8D64-B89030D001C4}"/>
              </a:ext>
            </a:extLst>
          </p:cNvPr>
          <p:cNvCxnSpPr>
            <a:cxnSpLocks/>
          </p:cNvCxnSpPr>
          <p:nvPr/>
        </p:nvCxnSpPr>
        <p:spPr>
          <a:xfrm flipV="1">
            <a:off x="1777505" y="2579446"/>
            <a:ext cx="7712766" cy="386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4D8FC91C-1D53-46EE-A843-40A60E04991C}"/>
              </a:ext>
            </a:extLst>
          </p:cNvPr>
          <p:cNvCxnSpPr>
            <a:cxnSpLocks/>
          </p:cNvCxnSpPr>
          <p:nvPr/>
        </p:nvCxnSpPr>
        <p:spPr>
          <a:xfrm flipV="1">
            <a:off x="1811130" y="5024686"/>
            <a:ext cx="7712766" cy="386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FCDAE4D1-A694-4933-B47B-7B3A0DF552FE}"/>
              </a:ext>
            </a:extLst>
          </p:cNvPr>
          <p:cNvSpPr txBox="1"/>
          <p:nvPr/>
        </p:nvSpPr>
        <p:spPr>
          <a:xfrm>
            <a:off x="6976776" y="4434432"/>
            <a:ext cx="5026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Le résultat de cette fonction est stocké dans la liste possibilities</a:t>
            </a:r>
          </a:p>
        </p:txBody>
      </p:sp>
    </p:spTree>
    <p:extLst>
      <p:ext uri="{BB962C8B-B14F-4D97-AF65-F5344CB8AC3E}">
        <p14:creationId xmlns:p14="http://schemas.microsoft.com/office/powerpoint/2010/main" val="2707213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6FE9BFF3-AEF4-495A-8D64-B89030D001C4}"/>
              </a:ext>
            </a:extLst>
          </p:cNvPr>
          <p:cNvCxnSpPr>
            <a:cxnSpLocks/>
          </p:cNvCxnSpPr>
          <p:nvPr/>
        </p:nvCxnSpPr>
        <p:spPr>
          <a:xfrm flipV="1">
            <a:off x="2173356" y="3128691"/>
            <a:ext cx="7712766" cy="386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BFD8DEF7-B00B-413A-AA9D-562334CFD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426" y="718164"/>
            <a:ext cx="5157059" cy="2247554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08318970-E107-41A7-B76C-C85783D4EBEE}"/>
              </a:ext>
            </a:extLst>
          </p:cNvPr>
          <p:cNvSpPr txBox="1"/>
          <p:nvPr/>
        </p:nvSpPr>
        <p:spPr>
          <a:xfrm>
            <a:off x="6458225" y="837125"/>
            <a:ext cx="50269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Dans chaque liste de possibilités, on remplace le coût des actions par leur intérêts puis on fait la somme de chaque liste de possibilité d’intérêts 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16B7781-F85E-4F43-B2EF-0AB075779166}"/>
              </a:ext>
            </a:extLst>
          </p:cNvPr>
          <p:cNvSpPr txBox="1"/>
          <p:nvPr/>
        </p:nvSpPr>
        <p:spPr>
          <a:xfrm>
            <a:off x="6458224" y="1953732"/>
            <a:ext cx="5026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On stocke le tout dans </a:t>
            </a:r>
            <a:r>
              <a:rPr lang="fr-FR" dirty="0" err="1">
                <a:solidFill>
                  <a:schemeClr val="bg1"/>
                </a:solidFill>
              </a:rPr>
              <a:t>sum_action</a:t>
            </a:r>
            <a:r>
              <a:rPr lang="fr-FR" dirty="0">
                <a:solidFill>
                  <a:schemeClr val="bg1"/>
                </a:solidFill>
              </a:rPr>
              <a:t> sous la forme : </a:t>
            </a:r>
          </a:p>
          <a:p>
            <a:r>
              <a:rPr lang="fr-FR" dirty="0">
                <a:solidFill>
                  <a:schemeClr val="bg1"/>
                </a:solidFill>
              </a:rPr>
              <a:t>[liste des noms des actions, total de leurs intérêts]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BAF82DF-6021-405A-856C-6AC8E57E3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625" y="3696009"/>
            <a:ext cx="5460114" cy="1825518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D44F92E2-3C44-4E0B-82EB-CE0B69E6E6D7}"/>
              </a:ext>
            </a:extLst>
          </p:cNvPr>
          <p:cNvSpPr txBox="1"/>
          <p:nvPr/>
        </p:nvSpPr>
        <p:spPr>
          <a:xfrm>
            <a:off x="6385337" y="3696009"/>
            <a:ext cx="5026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On trie la liste par le total des intérêts pour trouver le meilleur rendement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B0BE417-9283-4BB8-B056-537CDDFE965A}"/>
              </a:ext>
            </a:extLst>
          </p:cNvPr>
          <p:cNvSpPr txBox="1"/>
          <p:nvPr/>
        </p:nvSpPr>
        <p:spPr>
          <a:xfrm>
            <a:off x="6458223" y="4608768"/>
            <a:ext cx="50269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On affiche les 10 premières liste d’action qui donnent le meilleur rendement ainsi que le rendement total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9C1DCF62-22C9-464C-85B8-A80C59B6AE64}"/>
              </a:ext>
            </a:extLst>
          </p:cNvPr>
          <p:cNvSpPr txBox="1"/>
          <p:nvPr/>
        </p:nvSpPr>
        <p:spPr>
          <a:xfrm>
            <a:off x="2856701" y="6020875"/>
            <a:ext cx="5731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La complexité de l’algorithme de force brute est de n!</a:t>
            </a:r>
          </a:p>
        </p:txBody>
      </p:sp>
    </p:spTree>
    <p:extLst>
      <p:ext uri="{BB962C8B-B14F-4D97-AF65-F5344CB8AC3E}">
        <p14:creationId xmlns:p14="http://schemas.microsoft.com/office/powerpoint/2010/main" val="779278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4E7DA6E-9E83-4A7D-929C-826FAB15D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588" y="1117100"/>
            <a:ext cx="2951482" cy="4793636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1749F6E9-6DFF-429D-B4F9-75BAB3C6D68A}"/>
              </a:ext>
            </a:extLst>
          </p:cNvPr>
          <p:cNvSpPr txBox="1"/>
          <p:nvPr/>
        </p:nvSpPr>
        <p:spPr>
          <a:xfrm>
            <a:off x="1099930" y="360916"/>
            <a:ext cx="9992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u="sng" dirty="0">
                <a:solidFill>
                  <a:schemeClr val="bg1"/>
                </a:solidFill>
                <a:latin typeface="Amasis MT Pro" panose="02040504050005020304" pitchFamily="18" charset="0"/>
              </a:rPr>
              <a:t>2. Version optimisée de l’algorithme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970CD3A-853A-496E-8B63-17022DEA0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2784" y="1117100"/>
            <a:ext cx="2996023" cy="4793636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3DC9BB08-4687-487D-B3EE-57BBD5D77EE6}"/>
              </a:ext>
            </a:extLst>
          </p:cNvPr>
          <p:cNvSpPr txBox="1"/>
          <p:nvPr/>
        </p:nvSpPr>
        <p:spPr>
          <a:xfrm>
            <a:off x="3852381" y="1241345"/>
            <a:ext cx="417707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  <a:latin typeface="Amasis MT Pro Light" panose="02040304050005020304" pitchFamily="18" charset="0"/>
              </a:rPr>
              <a:t>La version optimisée part du principe suivant :</a:t>
            </a:r>
          </a:p>
          <a:p>
            <a:endParaRPr lang="fr-FR" sz="1600" dirty="0">
              <a:solidFill>
                <a:schemeClr val="bg1"/>
              </a:solidFill>
              <a:latin typeface="Amasis MT Pro Light" panose="02040304050005020304" pitchFamily="18" charset="0"/>
            </a:endParaRPr>
          </a:p>
          <a:p>
            <a:r>
              <a:rPr lang="fr-FR" sz="1600" dirty="0">
                <a:solidFill>
                  <a:schemeClr val="bg1"/>
                </a:solidFill>
                <a:latin typeface="Amasis MT Pro Light" panose="02040304050005020304" pitchFamily="18" charset="0"/>
              </a:rPr>
              <a:t>-Les actions ne pouvant être achetées qu’une seule fois, le rendement maximal ne sera que la somme des meilleurs pourcentages de rendement sur les meilleures actions</a:t>
            </a:r>
          </a:p>
          <a:p>
            <a:endParaRPr lang="fr-FR" sz="1600" dirty="0">
              <a:solidFill>
                <a:schemeClr val="bg1"/>
              </a:solidFill>
              <a:latin typeface="Amasis MT Pro Light" panose="02040304050005020304" pitchFamily="18" charset="0"/>
            </a:endParaRPr>
          </a:p>
          <a:p>
            <a:r>
              <a:rPr lang="fr-FR" sz="1600" dirty="0">
                <a:solidFill>
                  <a:schemeClr val="bg1"/>
                </a:solidFill>
                <a:latin typeface="Amasis MT Pro Light" panose="02040304050005020304" pitchFamily="18" charset="0"/>
              </a:rPr>
              <a:t>Ainsi il suffit d’additionner les coûts des meilleurs actions sans jamais dépasser le budget limite</a:t>
            </a:r>
          </a:p>
          <a:p>
            <a:endParaRPr lang="fr-FR" sz="1600" dirty="0">
              <a:solidFill>
                <a:schemeClr val="bg1"/>
              </a:solidFill>
              <a:latin typeface="Amasis MT Pro Light" panose="02040304050005020304" pitchFamily="18" charset="0"/>
            </a:endParaRPr>
          </a:p>
          <a:p>
            <a:r>
              <a:rPr lang="fr-FR" sz="1600" dirty="0">
                <a:solidFill>
                  <a:schemeClr val="bg1"/>
                </a:solidFill>
                <a:latin typeface="Amasis MT Pro Light" panose="02040304050005020304" pitchFamily="18" charset="0"/>
              </a:rPr>
              <a:t>Dans notre exemple, cela revenait à additionner les 8 premières actions qui offrent déjà un rendement de 94,82 €</a:t>
            </a:r>
          </a:p>
          <a:p>
            <a:endParaRPr lang="fr-FR" sz="1600" dirty="0">
              <a:solidFill>
                <a:schemeClr val="bg1"/>
              </a:solidFill>
              <a:latin typeface="Amasis MT Pro Light" panose="02040304050005020304" pitchFamily="18" charset="0"/>
            </a:endParaRPr>
          </a:p>
          <a:p>
            <a:r>
              <a:rPr lang="fr-FR" sz="1600" dirty="0">
                <a:solidFill>
                  <a:schemeClr val="bg1"/>
                </a:solidFill>
                <a:latin typeface="Amasis MT Pro Light" panose="02040304050005020304" pitchFamily="18" charset="0"/>
              </a:rPr>
              <a:t>Il fallait ensuite combler la différence entre le budget et le total des actions achetées, dans l’exemple 500-462 = 38 €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8CC153-14BB-4894-BD18-5F2B7A1C0E3A}"/>
              </a:ext>
            </a:extLst>
          </p:cNvPr>
          <p:cNvSpPr/>
          <p:nvPr/>
        </p:nvSpPr>
        <p:spPr>
          <a:xfrm>
            <a:off x="8272769" y="1357864"/>
            <a:ext cx="1875894" cy="1801329"/>
          </a:xfrm>
          <a:prstGeom prst="rect">
            <a:avLst/>
          </a:prstGeom>
          <a:solidFill>
            <a:srgbClr val="37D175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169CA7B-A803-451D-B713-3382E2D5DFCB}"/>
              </a:ext>
            </a:extLst>
          </p:cNvPr>
          <p:cNvSpPr txBox="1"/>
          <p:nvPr/>
        </p:nvSpPr>
        <p:spPr>
          <a:xfrm>
            <a:off x="8928155" y="2036797"/>
            <a:ext cx="81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ighlight>
                  <a:srgbClr val="37D175"/>
                </a:highlight>
                <a:latin typeface="Amasis MT Pro" panose="02040504050005020304" pitchFamily="18" charset="0"/>
              </a:rPr>
              <a:t>= 462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FB0AA4-6CA4-400A-9379-3022E45206A1}"/>
              </a:ext>
            </a:extLst>
          </p:cNvPr>
          <p:cNvSpPr/>
          <p:nvPr/>
        </p:nvSpPr>
        <p:spPr>
          <a:xfrm>
            <a:off x="10154107" y="1357863"/>
            <a:ext cx="937962" cy="1801329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5669709-763B-4A3A-B018-A5DA84E5D812}"/>
              </a:ext>
            </a:extLst>
          </p:cNvPr>
          <p:cNvSpPr txBox="1"/>
          <p:nvPr/>
        </p:nvSpPr>
        <p:spPr>
          <a:xfrm>
            <a:off x="10148663" y="2036797"/>
            <a:ext cx="812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highlight>
                  <a:srgbClr val="FFFF00"/>
                </a:highlight>
                <a:latin typeface="Amasis MT Pro" panose="02040504050005020304" pitchFamily="18" charset="0"/>
              </a:rPr>
              <a:t>= 94,82€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387B028-6C61-49CE-903B-3342915290E9}"/>
              </a:ext>
            </a:extLst>
          </p:cNvPr>
          <p:cNvSpPr txBox="1"/>
          <p:nvPr/>
        </p:nvSpPr>
        <p:spPr>
          <a:xfrm>
            <a:off x="634588" y="5959034"/>
            <a:ext cx="295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dirty="0">
                <a:solidFill>
                  <a:schemeClr val="bg1"/>
                </a:solidFill>
                <a:latin typeface="Amasis MT Pro Light" panose="02040304050005020304" pitchFamily="18" charset="0"/>
              </a:rPr>
              <a:t>Liste de base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CDDE486-FAED-402B-8BB6-304126D6A033}"/>
              </a:ext>
            </a:extLst>
          </p:cNvPr>
          <p:cNvSpPr txBox="1"/>
          <p:nvPr/>
        </p:nvSpPr>
        <p:spPr>
          <a:xfrm>
            <a:off x="8212784" y="5994354"/>
            <a:ext cx="295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dirty="0">
                <a:solidFill>
                  <a:schemeClr val="bg1"/>
                </a:solidFill>
                <a:latin typeface="Amasis MT Pro Light" panose="02040304050005020304" pitchFamily="18" charset="0"/>
              </a:rPr>
              <a:t>Liste triée par pourcentage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200141-C78D-4BD6-B8AF-C0C95B6F8FC3}"/>
              </a:ext>
            </a:extLst>
          </p:cNvPr>
          <p:cNvSpPr/>
          <p:nvPr/>
        </p:nvSpPr>
        <p:spPr>
          <a:xfrm>
            <a:off x="8272769" y="3159192"/>
            <a:ext cx="2819300" cy="2672561"/>
          </a:xfrm>
          <a:prstGeom prst="rect">
            <a:avLst/>
          </a:prstGeom>
          <a:solidFill>
            <a:schemeClr val="accent1">
              <a:lumMod val="75000"/>
              <a:alpha val="3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A8362478-7CC9-463A-A432-BC580F745498}"/>
              </a:ext>
            </a:extLst>
          </p:cNvPr>
          <p:cNvSpPr txBox="1"/>
          <p:nvPr/>
        </p:nvSpPr>
        <p:spPr>
          <a:xfrm>
            <a:off x="9021147" y="3838126"/>
            <a:ext cx="9744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highlight>
                  <a:srgbClr val="000080"/>
                </a:highlight>
                <a:latin typeface="Amasis MT Pro" panose="02040504050005020304" pitchFamily="18" charset="0"/>
              </a:rPr>
              <a:t>38 € à combler avec ces actions</a:t>
            </a:r>
          </a:p>
        </p:txBody>
      </p:sp>
    </p:spTree>
    <p:extLst>
      <p:ext uri="{BB962C8B-B14F-4D97-AF65-F5344CB8AC3E}">
        <p14:creationId xmlns:p14="http://schemas.microsoft.com/office/powerpoint/2010/main" val="1720696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4E7DA6E-9E83-4A7D-929C-826FAB15D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588" y="1117100"/>
            <a:ext cx="2951482" cy="4793636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1749F6E9-6DFF-429D-B4F9-75BAB3C6D68A}"/>
              </a:ext>
            </a:extLst>
          </p:cNvPr>
          <p:cNvSpPr txBox="1"/>
          <p:nvPr/>
        </p:nvSpPr>
        <p:spPr>
          <a:xfrm>
            <a:off x="1099930" y="360916"/>
            <a:ext cx="9992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u="sng" dirty="0">
                <a:solidFill>
                  <a:schemeClr val="bg1"/>
                </a:solidFill>
                <a:latin typeface="Amasis MT Pro" panose="02040504050005020304" pitchFamily="18" charset="0"/>
              </a:rPr>
              <a:t>2. Version optimisée de l’algorithme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970CD3A-853A-496E-8B63-17022DEA0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2784" y="1117100"/>
            <a:ext cx="2996023" cy="479363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E8CC153-14BB-4894-BD18-5F2B7A1C0E3A}"/>
              </a:ext>
            </a:extLst>
          </p:cNvPr>
          <p:cNvSpPr/>
          <p:nvPr/>
        </p:nvSpPr>
        <p:spPr>
          <a:xfrm>
            <a:off x="8272769" y="1357864"/>
            <a:ext cx="1875894" cy="1801329"/>
          </a:xfrm>
          <a:prstGeom prst="rect">
            <a:avLst/>
          </a:prstGeom>
          <a:solidFill>
            <a:srgbClr val="37D175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169CA7B-A803-451D-B713-3382E2D5DFCB}"/>
              </a:ext>
            </a:extLst>
          </p:cNvPr>
          <p:cNvSpPr txBox="1"/>
          <p:nvPr/>
        </p:nvSpPr>
        <p:spPr>
          <a:xfrm>
            <a:off x="8928155" y="2036797"/>
            <a:ext cx="81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ighlight>
                  <a:srgbClr val="37D175"/>
                </a:highlight>
                <a:latin typeface="Amasis MT Pro" panose="02040504050005020304" pitchFamily="18" charset="0"/>
              </a:rPr>
              <a:t>= 462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FB0AA4-6CA4-400A-9379-3022E45206A1}"/>
              </a:ext>
            </a:extLst>
          </p:cNvPr>
          <p:cNvSpPr/>
          <p:nvPr/>
        </p:nvSpPr>
        <p:spPr>
          <a:xfrm>
            <a:off x="10154107" y="1357863"/>
            <a:ext cx="937962" cy="1801329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5669709-763B-4A3A-B018-A5DA84E5D812}"/>
              </a:ext>
            </a:extLst>
          </p:cNvPr>
          <p:cNvSpPr txBox="1"/>
          <p:nvPr/>
        </p:nvSpPr>
        <p:spPr>
          <a:xfrm>
            <a:off x="10148663" y="2036797"/>
            <a:ext cx="812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highlight>
                  <a:srgbClr val="FFFF00"/>
                </a:highlight>
                <a:latin typeface="Amasis MT Pro" panose="02040504050005020304" pitchFamily="18" charset="0"/>
              </a:rPr>
              <a:t>= 94,82€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387B028-6C61-49CE-903B-3342915290E9}"/>
              </a:ext>
            </a:extLst>
          </p:cNvPr>
          <p:cNvSpPr txBox="1"/>
          <p:nvPr/>
        </p:nvSpPr>
        <p:spPr>
          <a:xfrm>
            <a:off x="634588" y="5959034"/>
            <a:ext cx="295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dirty="0">
                <a:solidFill>
                  <a:schemeClr val="bg1"/>
                </a:solidFill>
                <a:latin typeface="Amasis MT Pro Light" panose="02040304050005020304" pitchFamily="18" charset="0"/>
              </a:rPr>
              <a:t>Liste de base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CDDE486-FAED-402B-8BB6-304126D6A033}"/>
              </a:ext>
            </a:extLst>
          </p:cNvPr>
          <p:cNvSpPr txBox="1"/>
          <p:nvPr/>
        </p:nvSpPr>
        <p:spPr>
          <a:xfrm>
            <a:off x="8212784" y="5994354"/>
            <a:ext cx="295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dirty="0">
                <a:solidFill>
                  <a:schemeClr val="bg1"/>
                </a:solidFill>
                <a:latin typeface="Amasis MT Pro Light" panose="02040304050005020304" pitchFamily="18" charset="0"/>
              </a:rPr>
              <a:t>Liste triée par pourcentage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200141-C78D-4BD6-B8AF-C0C95B6F8FC3}"/>
              </a:ext>
            </a:extLst>
          </p:cNvPr>
          <p:cNvSpPr/>
          <p:nvPr/>
        </p:nvSpPr>
        <p:spPr>
          <a:xfrm>
            <a:off x="8272769" y="3159192"/>
            <a:ext cx="2819300" cy="2672561"/>
          </a:xfrm>
          <a:prstGeom prst="rect">
            <a:avLst/>
          </a:prstGeom>
          <a:solidFill>
            <a:schemeClr val="accent1">
              <a:lumMod val="75000"/>
              <a:alpha val="3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48A6F31-70CC-4962-B16B-EA13227D936C}"/>
              </a:ext>
            </a:extLst>
          </p:cNvPr>
          <p:cNvSpPr txBox="1"/>
          <p:nvPr/>
        </p:nvSpPr>
        <p:spPr>
          <a:xfrm>
            <a:off x="3831641" y="1117100"/>
            <a:ext cx="417707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  <a:latin typeface="Amasis MT Pro Light" panose="02040304050005020304" pitchFamily="18" charset="0"/>
              </a:rPr>
              <a:t>Il suffit d’utiliser l’algorithme de force brute sur le restant des coûts des actions pour trouver au plus proche de 38€.</a:t>
            </a:r>
          </a:p>
          <a:p>
            <a:endParaRPr lang="fr-FR" sz="1600" dirty="0">
              <a:solidFill>
                <a:schemeClr val="bg1"/>
              </a:solidFill>
              <a:latin typeface="Amasis MT Pro Light" panose="02040304050005020304" pitchFamily="18" charset="0"/>
            </a:endParaRPr>
          </a:p>
          <a:p>
            <a:r>
              <a:rPr lang="fr-FR" sz="1600" dirty="0">
                <a:solidFill>
                  <a:schemeClr val="bg1"/>
                </a:solidFill>
                <a:latin typeface="Amasis MT Pro Light" panose="02040304050005020304" pitchFamily="18" charset="0"/>
              </a:rPr>
              <a:t>L’algorithme est rapide sachant que la plupart des coûts est supérieur à 38 et qu’il reste donc peu de possibilités.</a:t>
            </a:r>
          </a:p>
          <a:p>
            <a:endParaRPr lang="fr-FR" sz="1600" dirty="0">
              <a:solidFill>
                <a:schemeClr val="bg1"/>
              </a:solidFill>
              <a:latin typeface="Amasis MT Pro Light" panose="02040304050005020304" pitchFamily="18" charset="0"/>
            </a:endParaRPr>
          </a:p>
          <a:p>
            <a:r>
              <a:rPr lang="fr-FR" sz="1600" dirty="0">
                <a:solidFill>
                  <a:schemeClr val="bg1"/>
                </a:solidFill>
                <a:latin typeface="Amasis MT Pro Light" panose="02040304050005020304" pitchFamily="18" charset="0"/>
              </a:rPr>
              <a:t>Faire ensuite la moyenne des pourcentages de chaque liste de possibilités de faire 38 € et prendre la meilleure moyenne </a:t>
            </a:r>
          </a:p>
          <a:p>
            <a:endParaRPr lang="fr-FR" sz="1600" dirty="0">
              <a:solidFill>
                <a:schemeClr val="bg1"/>
              </a:solidFill>
              <a:latin typeface="Amasis MT Pro Light" panose="02040304050005020304" pitchFamily="18" charset="0"/>
            </a:endParaRPr>
          </a:p>
          <a:p>
            <a:r>
              <a:rPr lang="fr-FR" sz="1600" dirty="0">
                <a:solidFill>
                  <a:schemeClr val="bg1"/>
                </a:solidFill>
                <a:latin typeface="Amasis MT Pro Light" panose="02040304050005020304" pitchFamily="18" charset="0"/>
              </a:rPr>
              <a:t>Il suffit ensuite de multiplier chaque coût de la meilleure possibilité avec son pourcentage et d’additionner cela au total des intérêts</a:t>
            </a:r>
          </a:p>
          <a:p>
            <a:endParaRPr lang="fr-FR" sz="1600" dirty="0">
              <a:solidFill>
                <a:schemeClr val="bg1"/>
              </a:solidFill>
              <a:latin typeface="Amasis MT Pro Light" panose="02040304050005020304" pitchFamily="18" charset="0"/>
            </a:endParaRPr>
          </a:p>
          <a:p>
            <a:r>
              <a:rPr lang="fr-FR" sz="1600" dirty="0">
                <a:solidFill>
                  <a:schemeClr val="bg1"/>
                </a:solidFill>
                <a:latin typeface="Amasis MT Pro Light" panose="02040304050005020304" pitchFamily="18" charset="0"/>
              </a:rPr>
              <a:t>Dans notre cas on trouve 26 x 11% = 2,86 € et  10  x 14 % = 1,4 € ce qui nous fait 4,26 €.</a:t>
            </a:r>
          </a:p>
          <a:p>
            <a:endParaRPr lang="fr-FR" sz="1600" dirty="0">
              <a:solidFill>
                <a:schemeClr val="bg1"/>
              </a:solidFill>
              <a:latin typeface="Amasis MT Pro Light" panose="02040304050005020304" pitchFamily="18" charset="0"/>
            </a:endParaRPr>
          </a:p>
          <a:p>
            <a:r>
              <a:rPr lang="fr-FR" sz="1600" dirty="0">
                <a:solidFill>
                  <a:schemeClr val="bg1"/>
                </a:solidFill>
                <a:latin typeface="Amasis MT Pro Light" panose="02040304050005020304" pitchFamily="18" charset="0"/>
              </a:rPr>
              <a:t>On ajoute aux 94,82 € et on obtient 99,08 €.</a:t>
            </a:r>
          </a:p>
          <a:p>
            <a:endParaRPr lang="fr-FR" sz="1600" dirty="0">
              <a:solidFill>
                <a:schemeClr val="bg1"/>
              </a:solidFill>
              <a:latin typeface="Amasis MT Pro Light" panose="02040304050005020304" pitchFamily="18" charset="0"/>
            </a:endParaRPr>
          </a:p>
          <a:p>
            <a:r>
              <a:rPr lang="fr-FR" sz="1600" dirty="0">
                <a:solidFill>
                  <a:schemeClr val="bg1"/>
                </a:solidFill>
                <a:latin typeface="Amasis MT Pro Light" panose="02040304050005020304" pitchFamily="18" charset="0"/>
              </a:rPr>
              <a:t>L’optimisation est réussie.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7C37E0-08E4-4FB6-B416-2805900F3492}"/>
              </a:ext>
            </a:extLst>
          </p:cNvPr>
          <p:cNvSpPr/>
          <p:nvPr/>
        </p:nvSpPr>
        <p:spPr>
          <a:xfrm>
            <a:off x="8272769" y="3363265"/>
            <a:ext cx="2819300" cy="247241"/>
          </a:xfrm>
          <a:prstGeom prst="rect">
            <a:avLst/>
          </a:prstGeom>
          <a:solidFill>
            <a:srgbClr val="13F5F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C12C12E-604E-4DD8-8DC1-6E34D46B5065}"/>
              </a:ext>
            </a:extLst>
          </p:cNvPr>
          <p:cNvSpPr/>
          <p:nvPr/>
        </p:nvSpPr>
        <p:spPr>
          <a:xfrm>
            <a:off x="8272769" y="4024210"/>
            <a:ext cx="2819300" cy="247241"/>
          </a:xfrm>
          <a:prstGeom prst="rect">
            <a:avLst/>
          </a:prstGeom>
          <a:solidFill>
            <a:srgbClr val="13F5F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2000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B6493F2-92A2-4E75-BF76-341766E2B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725" y="699686"/>
            <a:ext cx="5382546" cy="5654261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0D09D9DD-F6FC-45D8-8862-B735849B981A}"/>
              </a:ext>
            </a:extLst>
          </p:cNvPr>
          <p:cNvSpPr txBox="1"/>
          <p:nvPr/>
        </p:nvSpPr>
        <p:spPr>
          <a:xfrm>
            <a:off x="1099929" y="113674"/>
            <a:ext cx="9992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u="sng" dirty="0">
                <a:solidFill>
                  <a:schemeClr val="bg1"/>
                </a:solidFill>
                <a:latin typeface="Amasis MT Pro" panose="02040504050005020304" pitchFamily="18" charset="0"/>
              </a:rPr>
              <a:t>3. Version </a:t>
            </a:r>
            <a:r>
              <a:rPr lang="fr-FR" sz="2800" u="sng" dirty="0" err="1">
                <a:solidFill>
                  <a:schemeClr val="bg1"/>
                </a:solidFill>
                <a:latin typeface="Amasis MT Pro" panose="02040504050005020304" pitchFamily="18" charset="0"/>
              </a:rPr>
              <a:t>bruteforce</a:t>
            </a:r>
            <a:r>
              <a:rPr lang="fr-FR" sz="2800" u="sng" dirty="0">
                <a:solidFill>
                  <a:schemeClr val="bg1"/>
                </a:solidFill>
                <a:latin typeface="Amasis MT Pro" panose="02040504050005020304" pitchFamily="18" charset="0"/>
              </a:rPr>
              <a:t> de l’algorithme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19AD935-DCFA-4A79-8057-E6C47EB7000D}"/>
              </a:ext>
            </a:extLst>
          </p:cNvPr>
          <p:cNvSpPr txBox="1"/>
          <p:nvPr/>
        </p:nvSpPr>
        <p:spPr>
          <a:xfrm>
            <a:off x="1099928" y="6353947"/>
            <a:ext cx="9992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dirty="0">
                <a:solidFill>
                  <a:schemeClr val="bg1"/>
                </a:solidFill>
                <a:latin typeface="Amasis MT Pro" panose="02040504050005020304" pitchFamily="18" charset="0"/>
              </a:rPr>
              <a:t>Diagramme</a:t>
            </a:r>
          </a:p>
        </p:txBody>
      </p:sp>
    </p:spTree>
    <p:extLst>
      <p:ext uri="{BB962C8B-B14F-4D97-AF65-F5344CB8AC3E}">
        <p14:creationId xmlns:p14="http://schemas.microsoft.com/office/powerpoint/2010/main" val="422967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B6493F2-92A2-4E75-BF76-341766E2B1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36" t="15042" r="8538" b="29224"/>
          <a:stretch/>
        </p:blipFill>
        <p:spPr>
          <a:xfrm>
            <a:off x="290408" y="1157717"/>
            <a:ext cx="5474627" cy="3869828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0D09D9DD-F6FC-45D8-8862-B735849B981A}"/>
              </a:ext>
            </a:extLst>
          </p:cNvPr>
          <p:cNvSpPr txBox="1"/>
          <p:nvPr/>
        </p:nvSpPr>
        <p:spPr>
          <a:xfrm>
            <a:off x="1099929" y="113674"/>
            <a:ext cx="9992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u="sng" dirty="0">
                <a:solidFill>
                  <a:schemeClr val="bg1"/>
                </a:solidFill>
                <a:latin typeface="Amasis MT Pro" panose="02040504050005020304" pitchFamily="18" charset="0"/>
              </a:rPr>
              <a:t>3. Version </a:t>
            </a:r>
            <a:r>
              <a:rPr lang="fr-FR" sz="2800" u="sng" dirty="0" err="1">
                <a:solidFill>
                  <a:schemeClr val="bg1"/>
                </a:solidFill>
                <a:latin typeface="Amasis MT Pro" panose="02040504050005020304" pitchFamily="18" charset="0"/>
              </a:rPr>
              <a:t>bruteforce</a:t>
            </a:r>
            <a:r>
              <a:rPr lang="fr-FR" sz="2800" u="sng" dirty="0">
                <a:solidFill>
                  <a:schemeClr val="bg1"/>
                </a:solidFill>
                <a:latin typeface="Amasis MT Pro" panose="02040504050005020304" pitchFamily="18" charset="0"/>
              </a:rPr>
              <a:t> de l’algorithme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19AD935-DCFA-4A79-8057-E6C47EB7000D}"/>
              </a:ext>
            </a:extLst>
          </p:cNvPr>
          <p:cNvSpPr txBox="1"/>
          <p:nvPr/>
        </p:nvSpPr>
        <p:spPr>
          <a:xfrm>
            <a:off x="1790633" y="5052604"/>
            <a:ext cx="2102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dirty="0">
                <a:solidFill>
                  <a:schemeClr val="bg1"/>
                </a:solidFill>
                <a:latin typeface="Amasis MT Pro" panose="02040504050005020304" pitchFamily="18" charset="0"/>
              </a:rPr>
              <a:t>Récursion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73B075D-0813-41F5-9E5F-4FC49F47DF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85" r="46598" b="86416"/>
          <a:stretch/>
        </p:blipFill>
        <p:spPr>
          <a:xfrm>
            <a:off x="6853450" y="1139636"/>
            <a:ext cx="4422815" cy="135673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DA30FAA-B110-4F3F-B818-47CDEDF3DD14}"/>
              </a:ext>
            </a:extLst>
          </p:cNvPr>
          <p:cNvSpPr txBox="1"/>
          <p:nvPr/>
        </p:nvSpPr>
        <p:spPr>
          <a:xfrm>
            <a:off x="8013641" y="2503128"/>
            <a:ext cx="2102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dirty="0" err="1">
                <a:solidFill>
                  <a:schemeClr val="bg1"/>
                </a:solidFill>
                <a:latin typeface="Amasis MT Pro" panose="02040504050005020304" pitchFamily="18" charset="0"/>
              </a:rPr>
              <a:t>Exctraction</a:t>
            </a:r>
            <a:endParaRPr lang="fr-FR" u="sng" dirty="0">
              <a:solidFill>
                <a:schemeClr val="bg1"/>
              </a:solidFill>
              <a:latin typeface="Amasis MT Pro" panose="02040504050005020304" pitchFamily="18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4F93E9F-05A6-4A93-8D63-6E6CBF2685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290"/>
          <a:stretch/>
        </p:blipFill>
        <p:spPr>
          <a:xfrm>
            <a:off x="6228123" y="3401497"/>
            <a:ext cx="5673468" cy="1770709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3ED4F373-C9D6-47E9-B776-5D761DBF0442}"/>
              </a:ext>
            </a:extLst>
          </p:cNvPr>
          <p:cNvSpPr txBox="1"/>
          <p:nvPr/>
        </p:nvSpPr>
        <p:spPr>
          <a:xfrm>
            <a:off x="8013641" y="5260971"/>
            <a:ext cx="2102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dirty="0">
                <a:solidFill>
                  <a:schemeClr val="bg1"/>
                </a:solidFill>
                <a:latin typeface="Amasis MT Pro" panose="02040504050005020304" pitchFamily="18" charset="0"/>
              </a:rPr>
              <a:t>Traitement</a:t>
            </a:r>
          </a:p>
        </p:txBody>
      </p:sp>
    </p:spTree>
    <p:extLst>
      <p:ext uri="{BB962C8B-B14F-4D97-AF65-F5344CB8AC3E}">
        <p14:creationId xmlns:p14="http://schemas.microsoft.com/office/powerpoint/2010/main" val="3617508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ZoneTexte 17">
            <a:extLst>
              <a:ext uri="{FF2B5EF4-FFF2-40B4-BE49-F238E27FC236}">
                <a16:creationId xmlns:a16="http://schemas.microsoft.com/office/drawing/2014/main" id="{0D09D9DD-F6FC-45D8-8862-B735849B981A}"/>
              </a:ext>
            </a:extLst>
          </p:cNvPr>
          <p:cNvSpPr txBox="1"/>
          <p:nvPr/>
        </p:nvSpPr>
        <p:spPr>
          <a:xfrm>
            <a:off x="1099929" y="113674"/>
            <a:ext cx="9992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u="sng" dirty="0">
                <a:solidFill>
                  <a:schemeClr val="bg1"/>
                </a:solidFill>
                <a:latin typeface="Amasis MT Pro" panose="02040504050005020304" pitchFamily="18" charset="0"/>
              </a:rPr>
              <a:t>4. Algorithme choisi et ses limites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A724851-924A-440E-866C-4A0183F79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692" y="1007215"/>
            <a:ext cx="2996023" cy="479363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6719AC1-8310-43A0-AB03-B58F5AC20379}"/>
              </a:ext>
            </a:extLst>
          </p:cNvPr>
          <p:cNvSpPr/>
          <p:nvPr/>
        </p:nvSpPr>
        <p:spPr>
          <a:xfrm>
            <a:off x="2354677" y="1247979"/>
            <a:ext cx="1875894" cy="1801329"/>
          </a:xfrm>
          <a:prstGeom prst="rect">
            <a:avLst/>
          </a:prstGeom>
          <a:solidFill>
            <a:srgbClr val="37D175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447DBED-92DF-443E-8B26-B31DCB5A5782}"/>
              </a:ext>
            </a:extLst>
          </p:cNvPr>
          <p:cNvSpPr txBox="1"/>
          <p:nvPr/>
        </p:nvSpPr>
        <p:spPr>
          <a:xfrm>
            <a:off x="3010063" y="1926912"/>
            <a:ext cx="81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ighlight>
                  <a:srgbClr val="37D175"/>
                </a:highlight>
                <a:latin typeface="Amasis MT Pro" panose="02040504050005020304" pitchFamily="18" charset="0"/>
              </a:rPr>
              <a:t>= 462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0179C6-D30B-4755-A86E-82D8D1B7B688}"/>
              </a:ext>
            </a:extLst>
          </p:cNvPr>
          <p:cNvSpPr/>
          <p:nvPr/>
        </p:nvSpPr>
        <p:spPr>
          <a:xfrm>
            <a:off x="4236015" y="1247978"/>
            <a:ext cx="937962" cy="1801329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35D9419-58C0-45EF-8F8A-0CDFF1D42BAD}"/>
              </a:ext>
            </a:extLst>
          </p:cNvPr>
          <p:cNvSpPr txBox="1"/>
          <p:nvPr/>
        </p:nvSpPr>
        <p:spPr>
          <a:xfrm>
            <a:off x="4230571" y="1926912"/>
            <a:ext cx="812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highlight>
                  <a:srgbClr val="FFFF00"/>
                </a:highlight>
                <a:latin typeface="Amasis MT Pro" panose="02040504050005020304" pitchFamily="18" charset="0"/>
              </a:rPr>
              <a:t>= 94,82€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AAE4BFF-B697-4793-837A-F7F4DCFD1FB7}"/>
              </a:ext>
            </a:extLst>
          </p:cNvPr>
          <p:cNvSpPr txBox="1"/>
          <p:nvPr/>
        </p:nvSpPr>
        <p:spPr>
          <a:xfrm>
            <a:off x="2294692" y="5884469"/>
            <a:ext cx="295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dirty="0">
                <a:solidFill>
                  <a:schemeClr val="bg1"/>
                </a:solidFill>
                <a:latin typeface="Amasis MT Pro Light" panose="02040304050005020304" pitchFamily="18" charset="0"/>
              </a:rPr>
              <a:t>Liste triée par pourcentage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068F6B-FD07-4EA9-8791-5311441DDB6E}"/>
              </a:ext>
            </a:extLst>
          </p:cNvPr>
          <p:cNvSpPr/>
          <p:nvPr/>
        </p:nvSpPr>
        <p:spPr>
          <a:xfrm>
            <a:off x="2354677" y="3049307"/>
            <a:ext cx="2819300" cy="2672561"/>
          </a:xfrm>
          <a:prstGeom prst="rect">
            <a:avLst/>
          </a:prstGeom>
          <a:solidFill>
            <a:schemeClr val="accent1">
              <a:lumMod val="75000"/>
              <a:alpha val="3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2BE82C-2354-4302-87A0-5E5D21A44D1C}"/>
              </a:ext>
            </a:extLst>
          </p:cNvPr>
          <p:cNvSpPr/>
          <p:nvPr/>
        </p:nvSpPr>
        <p:spPr>
          <a:xfrm>
            <a:off x="2354677" y="3253380"/>
            <a:ext cx="2819300" cy="247241"/>
          </a:xfrm>
          <a:prstGeom prst="rect">
            <a:avLst/>
          </a:prstGeom>
          <a:solidFill>
            <a:srgbClr val="13F5F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028FBA2-F95D-4DB2-8C62-1AE9124401B0}"/>
              </a:ext>
            </a:extLst>
          </p:cNvPr>
          <p:cNvSpPr/>
          <p:nvPr/>
        </p:nvSpPr>
        <p:spPr>
          <a:xfrm>
            <a:off x="2354677" y="3914325"/>
            <a:ext cx="2819300" cy="247241"/>
          </a:xfrm>
          <a:prstGeom prst="rect">
            <a:avLst/>
          </a:prstGeom>
          <a:solidFill>
            <a:srgbClr val="13F5F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C42DE43-51CA-4AFA-920F-EFCE1904FB85}"/>
              </a:ext>
            </a:extLst>
          </p:cNvPr>
          <p:cNvSpPr txBox="1"/>
          <p:nvPr/>
        </p:nvSpPr>
        <p:spPr>
          <a:xfrm>
            <a:off x="5946101" y="1679834"/>
            <a:ext cx="41770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  <a:latin typeface="Amasis MT Pro Light" panose="02040304050005020304" pitchFamily="18" charset="0"/>
              </a:rPr>
              <a:t>La version optimisée :</a:t>
            </a:r>
          </a:p>
          <a:p>
            <a:endParaRPr lang="fr-FR" sz="1600" dirty="0">
              <a:solidFill>
                <a:schemeClr val="bg1"/>
              </a:solidFill>
              <a:latin typeface="Amasis MT Pro Light" panose="020403040500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fr-FR" sz="1600" dirty="0">
                <a:solidFill>
                  <a:schemeClr val="bg1"/>
                </a:solidFill>
                <a:latin typeface="Amasis MT Pro Light" panose="02040304050005020304" pitchFamily="18" charset="0"/>
              </a:rPr>
              <a:t>Plus rapide</a:t>
            </a:r>
          </a:p>
          <a:p>
            <a:pPr marL="285750" indent="-285750">
              <a:buFontTx/>
              <a:buChar char="-"/>
            </a:pPr>
            <a:r>
              <a:rPr lang="fr-FR" sz="1600" dirty="0">
                <a:solidFill>
                  <a:schemeClr val="bg1"/>
                </a:solidFill>
                <a:latin typeface="Amasis MT Pro Light" panose="02040304050005020304" pitchFamily="18" charset="0"/>
              </a:rPr>
              <a:t>Plus efficace</a:t>
            </a:r>
          </a:p>
          <a:p>
            <a:pPr marL="285750" indent="-285750">
              <a:buFontTx/>
              <a:buChar char="-"/>
            </a:pPr>
            <a:r>
              <a:rPr lang="fr-FR" sz="1600" dirty="0">
                <a:solidFill>
                  <a:schemeClr val="bg1"/>
                </a:solidFill>
                <a:latin typeface="Amasis MT Pro Light" panose="02040304050005020304" pitchFamily="18" charset="0"/>
              </a:rPr>
              <a:t>Moins énergivore</a:t>
            </a:r>
          </a:p>
          <a:p>
            <a:pPr marL="285750" indent="-285750">
              <a:buFontTx/>
              <a:buChar char="-"/>
            </a:pPr>
            <a:r>
              <a:rPr lang="fr-FR" sz="1600" dirty="0">
                <a:solidFill>
                  <a:schemeClr val="bg1"/>
                </a:solidFill>
                <a:latin typeface="Amasis MT Pro Light" panose="02040304050005020304" pitchFamily="18" charset="0"/>
              </a:rPr>
              <a:t>Moins de calculs inutiles</a:t>
            </a:r>
          </a:p>
          <a:p>
            <a:pPr marL="285750" indent="-285750">
              <a:buFontTx/>
              <a:buChar char="-"/>
            </a:pPr>
            <a:endParaRPr lang="fr-FR" sz="1600" dirty="0">
              <a:solidFill>
                <a:schemeClr val="bg1"/>
              </a:solidFill>
              <a:latin typeface="Amasis MT Pro Light" panose="02040304050005020304" pitchFamily="18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908E8E8-8C30-4C97-95EB-60F64165E5C4}"/>
              </a:ext>
            </a:extLst>
          </p:cNvPr>
          <p:cNvSpPr txBox="1"/>
          <p:nvPr/>
        </p:nvSpPr>
        <p:spPr>
          <a:xfrm>
            <a:off x="5946101" y="3545325"/>
            <a:ext cx="41770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  <a:latin typeface="Amasis MT Pro Light" panose="02040304050005020304" pitchFamily="18" charset="0"/>
              </a:rPr>
              <a:t>Limites :</a:t>
            </a:r>
          </a:p>
          <a:p>
            <a:endParaRPr lang="fr-FR" sz="1600" dirty="0">
              <a:solidFill>
                <a:schemeClr val="bg1"/>
              </a:solidFill>
              <a:latin typeface="Amasis MT Pro Light" panose="020403040500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fr-FR" sz="1600" dirty="0">
                <a:solidFill>
                  <a:schemeClr val="bg1"/>
                </a:solidFill>
                <a:latin typeface="Amasis MT Pro Light" panose="02040304050005020304" pitchFamily="18" charset="0"/>
              </a:rPr>
              <a:t>Utilise une petite partie de ‘</a:t>
            </a:r>
            <a:r>
              <a:rPr lang="fr-FR" sz="1600" dirty="0" err="1">
                <a:solidFill>
                  <a:schemeClr val="bg1"/>
                </a:solidFill>
                <a:latin typeface="Amasis MT Pro Light" panose="02040304050005020304" pitchFamily="18" charset="0"/>
              </a:rPr>
              <a:t>Bruteforce</a:t>
            </a:r>
            <a:r>
              <a:rPr lang="fr-FR" sz="1600" dirty="0">
                <a:solidFill>
                  <a:schemeClr val="bg1"/>
                </a:solidFill>
                <a:latin typeface="Amasis MT Pro Light" panose="02040304050005020304" pitchFamily="18" charset="0"/>
              </a:rPr>
              <a:t>’</a:t>
            </a:r>
          </a:p>
          <a:p>
            <a:pPr marL="285750" indent="-285750">
              <a:buFontTx/>
              <a:buChar char="-"/>
            </a:pPr>
            <a:r>
              <a:rPr lang="fr-FR" sz="1600" dirty="0">
                <a:solidFill>
                  <a:schemeClr val="bg1"/>
                </a:solidFill>
                <a:latin typeface="Amasis MT Pro Light" panose="02040304050005020304" pitchFamily="18" charset="0"/>
              </a:rPr>
              <a:t>Soucis si sommes trop proches du maximum</a:t>
            </a:r>
          </a:p>
        </p:txBody>
      </p:sp>
    </p:spTree>
    <p:extLst>
      <p:ext uri="{BB962C8B-B14F-4D97-AF65-F5344CB8AC3E}">
        <p14:creationId xmlns:p14="http://schemas.microsoft.com/office/powerpoint/2010/main" val="192764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ZoneTexte 17">
            <a:extLst>
              <a:ext uri="{FF2B5EF4-FFF2-40B4-BE49-F238E27FC236}">
                <a16:creationId xmlns:a16="http://schemas.microsoft.com/office/drawing/2014/main" id="{0D09D9DD-F6FC-45D8-8862-B735849B981A}"/>
              </a:ext>
            </a:extLst>
          </p:cNvPr>
          <p:cNvSpPr txBox="1"/>
          <p:nvPr/>
        </p:nvSpPr>
        <p:spPr>
          <a:xfrm>
            <a:off x="1099929" y="113674"/>
            <a:ext cx="9992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u="sng" dirty="0">
                <a:solidFill>
                  <a:schemeClr val="bg1"/>
                </a:solidFill>
                <a:latin typeface="Amasis MT Pro" panose="02040504050005020304" pitchFamily="18" charset="0"/>
              </a:rPr>
              <a:t>5. Performance : Temps d’</a:t>
            </a:r>
            <a:r>
              <a:rPr lang="fr-FR" sz="2800" u="sng" dirty="0" err="1">
                <a:solidFill>
                  <a:schemeClr val="bg1"/>
                </a:solidFill>
                <a:latin typeface="Amasis MT Pro" panose="02040504050005020304" pitchFamily="18" charset="0"/>
              </a:rPr>
              <a:t>éxécution</a:t>
            </a:r>
            <a:endParaRPr lang="fr-FR" sz="2800" u="sng" dirty="0">
              <a:solidFill>
                <a:schemeClr val="bg1"/>
              </a:solidFill>
              <a:latin typeface="Amasis MT Pro" panose="02040504050005020304" pitchFamily="18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8311893-A47F-4A8B-B27F-A4ECA78A6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616" y="1435351"/>
            <a:ext cx="9311861" cy="710657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D3A5DFCD-D273-4088-9F06-27E7C8CC0174}"/>
              </a:ext>
            </a:extLst>
          </p:cNvPr>
          <p:cNvSpPr txBox="1"/>
          <p:nvPr/>
        </p:nvSpPr>
        <p:spPr>
          <a:xfrm>
            <a:off x="375476" y="2356208"/>
            <a:ext cx="9992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dirty="0">
                <a:solidFill>
                  <a:schemeClr val="bg1"/>
                </a:solidFill>
                <a:latin typeface="Amasis MT Pro" panose="02040504050005020304" pitchFamily="18" charset="0"/>
              </a:rPr>
              <a:t>Performance </a:t>
            </a:r>
            <a:r>
              <a:rPr lang="fr-FR" u="sng" dirty="0" err="1">
                <a:solidFill>
                  <a:schemeClr val="bg1"/>
                </a:solidFill>
                <a:latin typeface="Amasis MT Pro" panose="02040504050005020304" pitchFamily="18" charset="0"/>
              </a:rPr>
              <a:t>Optimized</a:t>
            </a:r>
            <a:endParaRPr lang="fr-FR" u="sng" dirty="0">
              <a:solidFill>
                <a:schemeClr val="bg1"/>
              </a:solidFill>
              <a:latin typeface="Amasis MT Pro" panose="02040504050005020304" pitchFamily="18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6A8BE66-0837-4853-9DEA-15EC043F29CF}"/>
              </a:ext>
            </a:extLst>
          </p:cNvPr>
          <p:cNvSpPr txBox="1"/>
          <p:nvPr/>
        </p:nvSpPr>
        <p:spPr>
          <a:xfrm>
            <a:off x="1466574" y="2210425"/>
            <a:ext cx="285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0,002 seconde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ADBC450-61D5-450A-9763-3435D6C89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075" y="2944465"/>
            <a:ext cx="7756939" cy="2535251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17DA7ACC-52CB-4CF7-8969-92899A0291D6}"/>
              </a:ext>
            </a:extLst>
          </p:cNvPr>
          <p:cNvSpPr txBox="1"/>
          <p:nvPr/>
        </p:nvSpPr>
        <p:spPr>
          <a:xfrm>
            <a:off x="375474" y="5698641"/>
            <a:ext cx="9992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dirty="0">
                <a:solidFill>
                  <a:schemeClr val="bg1"/>
                </a:solidFill>
                <a:latin typeface="Amasis MT Pro" panose="02040504050005020304" pitchFamily="18" charset="0"/>
              </a:rPr>
              <a:t>Performance </a:t>
            </a:r>
            <a:r>
              <a:rPr lang="fr-FR" u="sng" dirty="0" err="1">
                <a:solidFill>
                  <a:schemeClr val="bg1"/>
                </a:solidFill>
                <a:latin typeface="Amasis MT Pro" panose="02040504050005020304" pitchFamily="18" charset="0"/>
              </a:rPr>
              <a:t>Bruteforce</a:t>
            </a:r>
            <a:endParaRPr lang="fr-FR" u="sng" dirty="0">
              <a:solidFill>
                <a:schemeClr val="bg1"/>
              </a:solidFill>
              <a:latin typeface="Amasis MT Pro" panose="02040504050005020304" pitchFamily="18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5AECC86-52AE-4EC0-BB02-E672CE3EE793}"/>
              </a:ext>
            </a:extLst>
          </p:cNvPr>
          <p:cNvSpPr txBox="1"/>
          <p:nvPr/>
        </p:nvSpPr>
        <p:spPr>
          <a:xfrm>
            <a:off x="1762539" y="5513975"/>
            <a:ext cx="285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5,48 secondes</a:t>
            </a:r>
          </a:p>
        </p:txBody>
      </p:sp>
      <p:cxnSp>
        <p:nvCxnSpPr>
          <p:cNvPr id="8" name="Connecteur : en arc 7">
            <a:extLst>
              <a:ext uri="{FF2B5EF4-FFF2-40B4-BE49-F238E27FC236}">
                <a16:creationId xmlns:a16="http://schemas.microsoft.com/office/drawing/2014/main" id="{22E101A1-8BBE-4712-80DD-D7AE63285CC1}"/>
              </a:ext>
            </a:extLst>
          </p:cNvPr>
          <p:cNvCxnSpPr>
            <a:cxnSpLocks/>
            <a:stCxn id="4" idx="1"/>
            <a:endCxn id="24" idx="1"/>
          </p:cNvCxnSpPr>
          <p:nvPr/>
        </p:nvCxnSpPr>
        <p:spPr>
          <a:xfrm rot="10800000" flipH="1" flipV="1">
            <a:off x="1466573" y="2395091"/>
            <a:ext cx="295965" cy="3303550"/>
          </a:xfrm>
          <a:prstGeom prst="curvedConnector3">
            <a:avLst>
              <a:gd name="adj1" fmla="val -244403"/>
            </a:avLst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41CC132E-D571-413C-B0E7-8E94005C3552}"/>
              </a:ext>
            </a:extLst>
          </p:cNvPr>
          <p:cNvSpPr txBox="1"/>
          <p:nvPr/>
        </p:nvSpPr>
        <p:spPr>
          <a:xfrm>
            <a:off x="17667" y="3874157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ighlight>
                  <a:srgbClr val="FFFF00"/>
                </a:highlight>
              </a:rPr>
              <a:t>x2740</a:t>
            </a:r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B7C44612-8B18-4AD7-9559-67FDAF9B68C2}"/>
              </a:ext>
            </a:extLst>
          </p:cNvPr>
          <p:cNvCxnSpPr>
            <a:cxnSpLocks/>
          </p:cNvCxnSpPr>
          <p:nvPr/>
        </p:nvCxnSpPr>
        <p:spPr>
          <a:xfrm>
            <a:off x="578678" y="2784572"/>
            <a:ext cx="10009809" cy="141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19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8653DE2-F5F0-46E4-A1D8-ED73AC83A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672" y="3628578"/>
            <a:ext cx="2019582" cy="93358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7D24A22-8A21-4680-A887-8A9DE2EDF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877" y="1692317"/>
            <a:ext cx="9758876" cy="43599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AF1823B7-FDFA-437C-B7B1-B8E7602D1D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5736" y="3585390"/>
            <a:ext cx="2038635" cy="108600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8BD89006-2829-4B78-8BF2-5E1411ACDB8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27" t="658" r="26029" b="-658"/>
          <a:stretch/>
        </p:blipFill>
        <p:spPr>
          <a:xfrm>
            <a:off x="409904" y="604877"/>
            <a:ext cx="1351330" cy="273741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Encre 14">
                <a:extLst>
                  <a:ext uri="{FF2B5EF4-FFF2-40B4-BE49-F238E27FC236}">
                    <a16:creationId xmlns:a16="http://schemas.microsoft.com/office/drawing/2014/main" id="{01C177B0-74CF-4F01-96E6-CC4503CAFB25}"/>
                  </a:ext>
                </a:extLst>
              </p14:cNvPr>
              <p14:cNvContentPartPr/>
              <p14:nvPr/>
            </p14:nvContentPartPr>
            <p14:xfrm>
              <a:off x="562934" y="1386959"/>
              <a:ext cx="756720" cy="4680"/>
            </p14:xfrm>
          </p:contentPart>
        </mc:Choice>
        <mc:Fallback xmlns="">
          <p:pic>
            <p:nvPicPr>
              <p:cNvPr id="15" name="Encre 14">
                <a:extLst>
                  <a:ext uri="{FF2B5EF4-FFF2-40B4-BE49-F238E27FC236}">
                    <a16:creationId xmlns:a16="http://schemas.microsoft.com/office/drawing/2014/main" id="{01C177B0-74CF-4F01-96E6-CC4503CAFB2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6934" y="1315319"/>
                <a:ext cx="82836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Encre 15">
                <a:extLst>
                  <a:ext uri="{FF2B5EF4-FFF2-40B4-BE49-F238E27FC236}">
                    <a16:creationId xmlns:a16="http://schemas.microsoft.com/office/drawing/2014/main" id="{99F40484-4B03-42EB-8796-C8D14F53CA96}"/>
                  </a:ext>
                </a:extLst>
              </p14:cNvPr>
              <p14:cNvContentPartPr/>
              <p14:nvPr/>
            </p14:nvContentPartPr>
            <p14:xfrm>
              <a:off x="11337374" y="1747319"/>
              <a:ext cx="441720" cy="9360"/>
            </p14:xfrm>
          </p:contentPart>
        </mc:Choice>
        <mc:Fallback xmlns="">
          <p:pic>
            <p:nvPicPr>
              <p:cNvPr id="16" name="Encre 15">
                <a:extLst>
                  <a:ext uri="{FF2B5EF4-FFF2-40B4-BE49-F238E27FC236}">
                    <a16:creationId xmlns:a16="http://schemas.microsoft.com/office/drawing/2014/main" id="{99F40484-4B03-42EB-8796-C8D14F53CA9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301374" y="1675679"/>
                <a:ext cx="51336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Encre 16">
                <a:extLst>
                  <a:ext uri="{FF2B5EF4-FFF2-40B4-BE49-F238E27FC236}">
                    <a16:creationId xmlns:a16="http://schemas.microsoft.com/office/drawing/2014/main" id="{59DC3FE7-3C5D-4316-A3CE-5A9AEEA37985}"/>
                  </a:ext>
                </a:extLst>
              </p14:cNvPr>
              <p14:cNvContentPartPr/>
              <p14:nvPr/>
            </p14:nvContentPartPr>
            <p14:xfrm>
              <a:off x="571934" y="2734079"/>
              <a:ext cx="756720" cy="360"/>
            </p14:xfrm>
          </p:contentPart>
        </mc:Choice>
        <mc:Fallback xmlns="">
          <p:pic>
            <p:nvPicPr>
              <p:cNvPr id="17" name="Encre 16">
                <a:extLst>
                  <a:ext uri="{FF2B5EF4-FFF2-40B4-BE49-F238E27FC236}">
                    <a16:creationId xmlns:a16="http://schemas.microsoft.com/office/drawing/2014/main" id="{59DC3FE7-3C5D-4316-A3CE-5A9AEEA3798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5934" y="2662079"/>
                <a:ext cx="8283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0" name="Encre 19">
                <a:extLst>
                  <a:ext uri="{FF2B5EF4-FFF2-40B4-BE49-F238E27FC236}">
                    <a16:creationId xmlns:a16="http://schemas.microsoft.com/office/drawing/2014/main" id="{60510E55-31CA-468E-9D71-08DCAD538465}"/>
                  </a:ext>
                </a:extLst>
              </p14:cNvPr>
              <p14:cNvContentPartPr/>
              <p14:nvPr/>
            </p14:nvContentPartPr>
            <p14:xfrm>
              <a:off x="10337294" y="1738319"/>
              <a:ext cx="364680" cy="360"/>
            </p14:xfrm>
          </p:contentPart>
        </mc:Choice>
        <mc:Fallback xmlns="">
          <p:pic>
            <p:nvPicPr>
              <p:cNvPr id="20" name="Encre 19">
                <a:extLst>
                  <a:ext uri="{FF2B5EF4-FFF2-40B4-BE49-F238E27FC236}">
                    <a16:creationId xmlns:a16="http://schemas.microsoft.com/office/drawing/2014/main" id="{60510E55-31CA-468E-9D71-08DCAD53846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301654" y="1666679"/>
                <a:ext cx="4363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" name="Encre 20">
                <a:extLst>
                  <a:ext uri="{FF2B5EF4-FFF2-40B4-BE49-F238E27FC236}">
                    <a16:creationId xmlns:a16="http://schemas.microsoft.com/office/drawing/2014/main" id="{C3E0E4B2-7232-4DCD-AA92-B643E8F26043}"/>
                  </a:ext>
                </a:extLst>
              </p14:cNvPr>
              <p14:cNvContentPartPr/>
              <p14:nvPr/>
            </p14:nvContentPartPr>
            <p14:xfrm>
              <a:off x="562934" y="2616359"/>
              <a:ext cx="747360" cy="14760"/>
            </p14:xfrm>
          </p:contentPart>
        </mc:Choice>
        <mc:Fallback xmlns="">
          <p:pic>
            <p:nvPicPr>
              <p:cNvPr id="21" name="Encre 20">
                <a:extLst>
                  <a:ext uri="{FF2B5EF4-FFF2-40B4-BE49-F238E27FC236}">
                    <a16:creationId xmlns:a16="http://schemas.microsoft.com/office/drawing/2014/main" id="{C3E0E4B2-7232-4DCD-AA92-B643E8F2604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26934" y="2544719"/>
                <a:ext cx="81900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2" name="Encre 21">
                <a:extLst>
                  <a:ext uri="{FF2B5EF4-FFF2-40B4-BE49-F238E27FC236}">
                    <a16:creationId xmlns:a16="http://schemas.microsoft.com/office/drawing/2014/main" id="{862C0170-EE7C-406A-876B-21F3EBB64E82}"/>
                  </a:ext>
                </a:extLst>
              </p14:cNvPr>
              <p14:cNvContentPartPr/>
              <p14:nvPr/>
            </p14:nvContentPartPr>
            <p14:xfrm>
              <a:off x="7783454" y="1747319"/>
              <a:ext cx="376200" cy="6840"/>
            </p14:xfrm>
          </p:contentPart>
        </mc:Choice>
        <mc:Fallback xmlns="">
          <p:pic>
            <p:nvPicPr>
              <p:cNvPr id="22" name="Encre 21">
                <a:extLst>
                  <a:ext uri="{FF2B5EF4-FFF2-40B4-BE49-F238E27FC236}">
                    <a16:creationId xmlns:a16="http://schemas.microsoft.com/office/drawing/2014/main" id="{862C0170-EE7C-406A-876B-21F3EBB64E8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747454" y="1675679"/>
                <a:ext cx="44784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5" name="Encre 24">
                <a:extLst>
                  <a:ext uri="{FF2B5EF4-FFF2-40B4-BE49-F238E27FC236}">
                    <a16:creationId xmlns:a16="http://schemas.microsoft.com/office/drawing/2014/main" id="{42AEBF67-244C-4792-A1FB-08760E73F8A9}"/>
                  </a:ext>
                </a:extLst>
              </p14:cNvPr>
              <p14:cNvContentPartPr/>
              <p14:nvPr/>
            </p14:nvContentPartPr>
            <p14:xfrm>
              <a:off x="571934" y="2504039"/>
              <a:ext cx="765720" cy="360"/>
            </p14:xfrm>
          </p:contentPart>
        </mc:Choice>
        <mc:Fallback xmlns="">
          <p:pic>
            <p:nvPicPr>
              <p:cNvPr id="25" name="Encre 24">
                <a:extLst>
                  <a:ext uri="{FF2B5EF4-FFF2-40B4-BE49-F238E27FC236}">
                    <a16:creationId xmlns:a16="http://schemas.microsoft.com/office/drawing/2014/main" id="{42AEBF67-244C-4792-A1FB-08760E73F8A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35934" y="2432399"/>
                <a:ext cx="8373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6" name="Encre 25">
                <a:extLst>
                  <a:ext uri="{FF2B5EF4-FFF2-40B4-BE49-F238E27FC236}">
                    <a16:creationId xmlns:a16="http://schemas.microsoft.com/office/drawing/2014/main" id="{B3EE02F3-53D0-437A-80B4-AB45F5853ADC}"/>
                  </a:ext>
                </a:extLst>
              </p14:cNvPr>
              <p14:cNvContentPartPr/>
              <p14:nvPr/>
            </p14:nvContentPartPr>
            <p14:xfrm>
              <a:off x="9792254" y="1733999"/>
              <a:ext cx="409680" cy="9360"/>
            </p14:xfrm>
          </p:contentPart>
        </mc:Choice>
        <mc:Fallback xmlns="">
          <p:pic>
            <p:nvPicPr>
              <p:cNvPr id="26" name="Encre 25">
                <a:extLst>
                  <a:ext uri="{FF2B5EF4-FFF2-40B4-BE49-F238E27FC236}">
                    <a16:creationId xmlns:a16="http://schemas.microsoft.com/office/drawing/2014/main" id="{B3EE02F3-53D0-437A-80B4-AB45F5853AD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756614" y="1661999"/>
                <a:ext cx="48132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8" name="Encre 27">
                <a:extLst>
                  <a:ext uri="{FF2B5EF4-FFF2-40B4-BE49-F238E27FC236}">
                    <a16:creationId xmlns:a16="http://schemas.microsoft.com/office/drawing/2014/main" id="{EAFCBC85-7AFA-4323-8C1F-936EB48B1A61}"/>
                  </a:ext>
                </a:extLst>
              </p14:cNvPr>
              <p14:cNvContentPartPr/>
              <p14:nvPr/>
            </p14:nvContentPartPr>
            <p14:xfrm>
              <a:off x="562934" y="2382359"/>
              <a:ext cx="766080" cy="23040"/>
            </p14:xfrm>
          </p:contentPart>
        </mc:Choice>
        <mc:Fallback xmlns="">
          <p:pic>
            <p:nvPicPr>
              <p:cNvPr id="28" name="Encre 27">
                <a:extLst>
                  <a:ext uri="{FF2B5EF4-FFF2-40B4-BE49-F238E27FC236}">
                    <a16:creationId xmlns:a16="http://schemas.microsoft.com/office/drawing/2014/main" id="{EAFCBC85-7AFA-4323-8C1F-936EB48B1A6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26934" y="2310719"/>
                <a:ext cx="83772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0" name="Encre 29">
                <a:extLst>
                  <a:ext uri="{FF2B5EF4-FFF2-40B4-BE49-F238E27FC236}">
                    <a16:creationId xmlns:a16="http://schemas.microsoft.com/office/drawing/2014/main" id="{77BD44DA-3D7D-4E40-8994-36635F08E714}"/>
                  </a:ext>
                </a:extLst>
              </p14:cNvPr>
              <p14:cNvContentPartPr/>
              <p14:nvPr/>
            </p14:nvContentPartPr>
            <p14:xfrm>
              <a:off x="5193254" y="1751279"/>
              <a:ext cx="414360" cy="19080"/>
            </p14:xfrm>
          </p:contentPart>
        </mc:Choice>
        <mc:Fallback xmlns="">
          <p:pic>
            <p:nvPicPr>
              <p:cNvPr id="30" name="Encre 29">
                <a:extLst>
                  <a:ext uri="{FF2B5EF4-FFF2-40B4-BE49-F238E27FC236}">
                    <a16:creationId xmlns:a16="http://schemas.microsoft.com/office/drawing/2014/main" id="{77BD44DA-3D7D-4E40-8994-36635F08E71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157254" y="1679639"/>
                <a:ext cx="48600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1" name="Encre 30">
                <a:extLst>
                  <a:ext uri="{FF2B5EF4-FFF2-40B4-BE49-F238E27FC236}">
                    <a16:creationId xmlns:a16="http://schemas.microsoft.com/office/drawing/2014/main" id="{21D8B2B5-B95B-4E73-BC9F-11DB6273513B}"/>
                  </a:ext>
                </a:extLst>
              </p14:cNvPr>
              <p14:cNvContentPartPr/>
              <p14:nvPr/>
            </p14:nvContentPartPr>
            <p14:xfrm>
              <a:off x="567254" y="2156639"/>
              <a:ext cx="784080" cy="10080"/>
            </p14:xfrm>
          </p:contentPart>
        </mc:Choice>
        <mc:Fallback xmlns="">
          <p:pic>
            <p:nvPicPr>
              <p:cNvPr id="31" name="Encre 30">
                <a:extLst>
                  <a:ext uri="{FF2B5EF4-FFF2-40B4-BE49-F238E27FC236}">
                    <a16:creationId xmlns:a16="http://schemas.microsoft.com/office/drawing/2014/main" id="{21D8B2B5-B95B-4E73-BC9F-11DB6273513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31254" y="2084999"/>
                <a:ext cx="85572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2" name="Encre 31">
                <a:extLst>
                  <a:ext uri="{FF2B5EF4-FFF2-40B4-BE49-F238E27FC236}">
                    <a16:creationId xmlns:a16="http://schemas.microsoft.com/office/drawing/2014/main" id="{3828E69F-ED53-42E2-B432-E562A086ACDA}"/>
                  </a:ext>
                </a:extLst>
              </p14:cNvPr>
              <p14:cNvContentPartPr/>
              <p14:nvPr/>
            </p14:nvContentPartPr>
            <p14:xfrm>
              <a:off x="6725054" y="1742999"/>
              <a:ext cx="410040" cy="5400"/>
            </p14:xfrm>
          </p:contentPart>
        </mc:Choice>
        <mc:Fallback xmlns="">
          <p:pic>
            <p:nvPicPr>
              <p:cNvPr id="32" name="Encre 31">
                <a:extLst>
                  <a:ext uri="{FF2B5EF4-FFF2-40B4-BE49-F238E27FC236}">
                    <a16:creationId xmlns:a16="http://schemas.microsoft.com/office/drawing/2014/main" id="{3828E69F-ED53-42E2-B432-E562A086ACD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689054" y="1670999"/>
                <a:ext cx="48168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3" name="Encre 32">
                <a:extLst>
                  <a:ext uri="{FF2B5EF4-FFF2-40B4-BE49-F238E27FC236}">
                    <a16:creationId xmlns:a16="http://schemas.microsoft.com/office/drawing/2014/main" id="{D8DC6797-C957-4E50-8343-D01E3E652E08}"/>
                  </a:ext>
                </a:extLst>
              </p14:cNvPr>
              <p14:cNvContentPartPr/>
              <p14:nvPr/>
            </p14:nvContentPartPr>
            <p14:xfrm>
              <a:off x="8765174" y="1756319"/>
              <a:ext cx="408960" cy="360"/>
            </p14:xfrm>
          </p:contentPart>
        </mc:Choice>
        <mc:Fallback xmlns="">
          <p:pic>
            <p:nvPicPr>
              <p:cNvPr id="33" name="Encre 32">
                <a:extLst>
                  <a:ext uri="{FF2B5EF4-FFF2-40B4-BE49-F238E27FC236}">
                    <a16:creationId xmlns:a16="http://schemas.microsoft.com/office/drawing/2014/main" id="{D8DC6797-C957-4E50-8343-D01E3E652E0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729534" y="1684679"/>
                <a:ext cx="4806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4" name="Encre 33">
                <a:extLst>
                  <a:ext uri="{FF2B5EF4-FFF2-40B4-BE49-F238E27FC236}">
                    <a16:creationId xmlns:a16="http://schemas.microsoft.com/office/drawing/2014/main" id="{8E2720B7-9AA7-4D7F-9422-4881FC5D45EB}"/>
                  </a:ext>
                </a:extLst>
              </p14:cNvPr>
              <p14:cNvContentPartPr/>
              <p14:nvPr/>
            </p14:nvContentPartPr>
            <p14:xfrm>
              <a:off x="576254" y="2044679"/>
              <a:ext cx="752040" cy="14040"/>
            </p14:xfrm>
          </p:contentPart>
        </mc:Choice>
        <mc:Fallback xmlns="">
          <p:pic>
            <p:nvPicPr>
              <p:cNvPr id="34" name="Encre 33">
                <a:extLst>
                  <a:ext uri="{FF2B5EF4-FFF2-40B4-BE49-F238E27FC236}">
                    <a16:creationId xmlns:a16="http://schemas.microsoft.com/office/drawing/2014/main" id="{8E2720B7-9AA7-4D7F-9422-4881FC5D45E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40614" y="1972679"/>
                <a:ext cx="82368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5" name="Encre 34">
                <a:extLst>
                  <a:ext uri="{FF2B5EF4-FFF2-40B4-BE49-F238E27FC236}">
                    <a16:creationId xmlns:a16="http://schemas.microsoft.com/office/drawing/2014/main" id="{4F76AFE4-6CE5-4BF2-A9BF-ECFE1ED2C143}"/>
                  </a:ext>
                </a:extLst>
              </p14:cNvPr>
              <p14:cNvContentPartPr/>
              <p14:nvPr/>
            </p14:nvContentPartPr>
            <p14:xfrm>
              <a:off x="2657414" y="1733279"/>
              <a:ext cx="427680" cy="5760"/>
            </p14:xfrm>
          </p:contentPart>
        </mc:Choice>
        <mc:Fallback xmlns="">
          <p:pic>
            <p:nvPicPr>
              <p:cNvPr id="35" name="Encre 34">
                <a:extLst>
                  <a:ext uri="{FF2B5EF4-FFF2-40B4-BE49-F238E27FC236}">
                    <a16:creationId xmlns:a16="http://schemas.microsoft.com/office/drawing/2014/main" id="{4F76AFE4-6CE5-4BF2-A9BF-ECFE1ED2C14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621414" y="1661639"/>
                <a:ext cx="49932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6" name="Encre 35">
                <a:extLst>
                  <a:ext uri="{FF2B5EF4-FFF2-40B4-BE49-F238E27FC236}">
                    <a16:creationId xmlns:a16="http://schemas.microsoft.com/office/drawing/2014/main" id="{C44A6CA3-378E-4BED-9565-6E9C36A51581}"/>
                  </a:ext>
                </a:extLst>
              </p14:cNvPr>
              <p14:cNvContentPartPr/>
              <p14:nvPr/>
            </p14:nvContentPartPr>
            <p14:xfrm>
              <a:off x="553574" y="1949639"/>
              <a:ext cx="779400" cy="14400"/>
            </p14:xfrm>
          </p:contentPart>
        </mc:Choice>
        <mc:Fallback xmlns="">
          <p:pic>
            <p:nvPicPr>
              <p:cNvPr id="36" name="Encre 35">
                <a:extLst>
                  <a:ext uri="{FF2B5EF4-FFF2-40B4-BE49-F238E27FC236}">
                    <a16:creationId xmlns:a16="http://schemas.microsoft.com/office/drawing/2014/main" id="{C44A6CA3-378E-4BED-9565-6E9C36A5158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17934" y="1877639"/>
                <a:ext cx="85104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D24C131D-5E0B-42B6-BE56-796F931A0DCB}"/>
                  </a:ext>
                </a:extLst>
              </p14:cNvPr>
              <p14:cNvContentPartPr/>
              <p14:nvPr/>
            </p14:nvContentPartPr>
            <p14:xfrm>
              <a:off x="3697814" y="1733999"/>
              <a:ext cx="364680" cy="936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D24C131D-5E0B-42B6-BE56-796F931A0DC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661814" y="1661999"/>
                <a:ext cx="43632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8" name="Encre 37">
                <a:extLst>
                  <a:ext uri="{FF2B5EF4-FFF2-40B4-BE49-F238E27FC236}">
                    <a16:creationId xmlns:a16="http://schemas.microsoft.com/office/drawing/2014/main" id="{8F50DDE9-E9B4-4DCB-BCB8-95E45541B045}"/>
                  </a:ext>
                </a:extLst>
              </p14:cNvPr>
              <p14:cNvContentPartPr/>
              <p14:nvPr/>
            </p14:nvContentPartPr>
            <p14:xfrm>
              <a:off x="549254" y="1720319"/>
              <a:ext cx="797040" cy="23040"/>
            </p14:xfrm>
          </p:contentPart>
        </mc:Choice>
        <mc:Fallback xmlns="">
          <p:pic>
            <p:nvPicPr>
              <p:cNvPr id="38" name="Encre 37">
                <a:extLst>
                  <a:ext uri="{FF2B5EF4-FFF2-40B4-BE49-F238E27FC236}">
                    <a16:creationId xmlns:a16="http://schemas.microsoft.com/office/drawing/2014/main" id="{8F50DDE9-E9B4-4DCB-BCB8-95E45541B04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13614" y="1648679"/>
                <a:ext cx="86868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9" name="Encre 38">
                <a:extLst>
                  <a:ext uri="{FF2B5EF4-FFF2-40B4-BE49-F238E27FC236}">
                    <a16:creationId xmlns:a16="http://schemas.microsoft.com/office/drawing/2014/main" id="{4EF0934D-6127-4761-9CCC-9310D53B7C85}"/>
                  </a:ext>
                </a:extLst>
              </p14:cNvPr>
              <p14:cNvContentPartPr/>
              <p14:nvPr/>
            </p14:nvContentPartPr>
            <p14:xfrm>
              <a:off x="2139374" y="1742279"/>
              <a:ext cx="392040" cy="18720"/>
            </p14:xfrm>
          </p:contentPart>
        </mc:Choice>
        <mc:Fallback xmlns="">
          <p:pic>
            <p:nvPicPr>
              <p:cNvPr id="39" name="Encre 38">
                <a:extLst>
                  <a:ext uri="{FF2B5EF4-FFF2-40B4-BE49-F238E27FC236}">
                    <a16:creationId xmlns:a16="http://schemas.microsoft.com/office/drawing/2014/main" id="{4EF0934D-6127-4761-9CCC-9310D53B7C8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103374" y="1670639"/>
                <a:ext cx="46368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0" name="Encre 39">
                <a:extLst>
                  <a:ext uri="{FF2B5EF4-FFF2-40B4-BE49-F238E27FC236}">
                    <a16:creationId xmlns:a16="http://schemas.microsoft.com/office/drawing/2014/main" id="{BBEAC64E-199D-4D13-ABBF-BEDD4E076184}"/>
                  </a:ext>
                </a:extLst>
              </p14:cNvPr>
              <p14:cNvContentPartPr/>
              <p14:nvPr/>
            </p14:nvContentPartPr>
            <p14:xfrm>
              <a:off x="571934" y="1607639"/>
              <a:ext cx="761040" cy="23040"/>
            </p14:xfrm>
          </p:contentPart>
        </mc:Choice>
        <mc:Fallback xmlns="">
          <p:pic>
            <p:nvPicPr>
              <p:cNvPr id="40" name="Encre 39">
                <a:extLst>
                  <a:ext uri="{FF2B5EF4-FFF2-40B4-BE49-F238E27FC236}">
                    <a16:creationId xmlns:a16="http://schemas.microsoft.com/office/drawing/2014/main" id="{BBEAC64E-199D-4D13-ABBF-BEDD4E07618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35934" y="1535999"/>
                <a:ext cx="83268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1" name="Encre 40">
                <a:extLst>
                  <a:ext uri="{FF2B5EF4-FFF2-40B4-BE49-F238E27FC236}">
                    <a16:creationId xmlns:a16="http://schemas.microsoft.com/office/drawing/2014/main" id="{4D0720AE-49A0-4CEF-9AF9-1BC0E0F717D9}"/>
                  </a:ext>
                </a:extLst>
              </p14:cNvPr>
              <p14:cNvContentPartPr/>
              <p14:nvPr/>
            </p14:nvContentPartPr>
            <p14:xfrm>
              <a:off x="6229334" y="1738319"/>
              <a:ext cx="369720" cy="5400"/>
            </p14:xfrm>
          </p:contentPart>
        </mc:Choice>
        <mc:Fallback xmlns="">
          <p:pic>
            <p:nvPicPr>
              <p:cNvPr id="41" name="Encre 40">
                <a:extLst>
                  <a:ext uri="{FF2B5EF4-FFF2-40B4-BE49-F238E27FC236}">
                    <a16:creationId xmlns:a16="http://schemas.microsoft.com/office/drawing/2014/main" id="{4D0720AE-49A0-4CEF-9AF9-1BC0E0F717D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193334" y="1666679"/>
                <a:ext cx="44136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2" name="Encre 41">
                <a:extLst>
                  <a:ext uri="{FF2B5EF4-FFF2-40B4-BE49-F238E27FC236}">
                    <a16:creationId xmlns:a16="http://schemas.microsoft.com/office/drawing/2014/main" id="{7D2E0BFA-751D-4903-A224-C3CD62452456}"/>
                  </a:ext>
                </a:extLst>
              </p14:cNvPr>
              <p14:cNvContentPartPr/>
              <p14:nvPr/>
            </p14:nvContentPartPr>
            <p14:xfrm>
              <a:off x="567254" y="1481639"/>
              <a:ext cx="743040" cy="27720"/>
            </p14:xfrm>
          </p:contentPart>
        </mc:Choice>
        <mc:Fallback xmlns="">
          <p:pic>
            <p:nvPicPr>
              <p:cNvPr id="42" name="Encre 41">
                <a:extLst>
                  <a:ext uri="{FF2B5EF4-FFF2-40B4-BE49-F238E27FC236}">
                    <a16:creationId xmlns:a16="http://schemas.microsoft.com/office/drawing/2014/main" id="{7D2E0BFA-751D-4903-A224-C3CD6245245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31254" y="1409639"/>
                <a:ext cx="81468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3" name="Encre 42">
                <a:extLst>
                  <a:ext uri="{FF2B5EF4-FFF2-40B4-BE49-F238E27FC236}">
                    <a16:creationId xmlns:a16="http://schemas.microsoft.com/office/drawing/2014/main" id="{8196C629-F41F-46D7-A5AE-92C1DB30495C}"/>
                  </a:ext>
                </a:extLst>
              </p14:cNvPr>
              <p14:cNvContentPartPr/>
              <p14:nvPr/>
            </p14:nvContentPartPr>
            <p14:xfrm>
              <a:off x="567254" y="1260959"/>
              <a:ext cx="752040" cy="18360"/>
            </p14:xfrm>
          </p:contentPart>
        </mc:Choice>
        <mc:Fallback xmlns="">
          <p:pic>
            <p:nvPicPr>
              <p:cNvPr id="43" name="Encre 42">
                <a:extLst>
                  <a:ext uri="{FF2B5EF4-FFF2-40B4-BE49-F238E27FC236}">
                    <a16:creationId xmlns:a16="http://schemas.microsoft.com/office/drawing/2014/main" id="{8196C629-F41F-46D7-A5AE-92C1DB30495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31254" y="1188959"/>
                <a:ext cx="82368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4" name="Encre 43">
                <a:extLst>
                  <a:ext uri="{FF2B5EF4-FFF2-40B4-BE49-F238E27FC236}">
                    <a16:creationId xmlns:a16="http://schemas.microsoft.com/office/drawing/2014/main" id="{2E5911FD-6A68-46C3-8A57-2ED5D19D3948}"/>
                  </a:ext>
                </a:extLst>
              </p14:cNvPr>
              <p14:cNvContentPartPr/>
              <p14:nvPr/>
            </p14:nvContentPartPr>
            <p14:xfrm>
              <a:off x="4220174" y="1751999"/>
              <a:ext cx="359280" cy="20520"/>
            </p14:xfrm>
          </p:contentPart>
        </mc:Choice>
        <mc:Fallback xmlns="">
          <p:pic>
            <p:nvPicPr>
              <p:cNvPr id="44" name="Encre 43">
                <a:extLst>
                  <a:ext uri="{FF2B5EF4-FFF2-40B4-BE49-F238E27FC236}">
                    <a16:creationId xmlns:a16="http://schemas.microsoft.com/office/drawing/2014/main" id="{2E5911FD-6A68-46C3-8A57-2ED5D19D394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184534" y="1680359"/>
                <a:ext cx="43092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5" name="Encre 44">
                <a:extLst>
                  <a:ext uri="{FF2B5EF4-FFF2-40B4-BE49-F238E27FC236}">
                    <a16:creationId xmlns:a16="http://schemas.microsoft.com/office/drawing/2014/main" id="{3985892C-16AA-472E-B6CD-B42306CDF65A}"/>
                  </a:ext>
                </a:extLst>
              </p14:cNvPr>
              <p14:cNvContentPartPr/>
              <p14:nvPr/>
            </p14:nvContentPartPr>
            <p14:xfrm>
              <a:off x="580574" y="1026959"/>
              <a:ext cx="747720" cy="32400"/>
            </p14:xfrm>
          </p:contentPart>
        </mc:Choice>
        <mc:Fallback xmlns="">
          <p:pic>
            <p:nvPicPr>
              <p:cNvPr id="45" name="Encre 44">
                <a:extLst>
                  <a:ext uri="{FF2B5EF4-FFF2-40B4-BE49-F238E27FC236}">
                    <a16:creationId xmlns:a16="http://schemas.microsoft.com/office/drawing/2014/main" id="{3985892C-16AA-472E-B6CD-B42306CDF65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44934" y="954959"/>
                <a:ext cx="81936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46" name="Encre 45">
                <a:extLst>
                  <a:ext uri="{FF2B5EF4-FFF2-40B4-BE49-F238E27FC236}">
                    <a16:creationId xmlns:a16="http://schemas.microsoft.com/office/drawing/2014/main" id="{24DBC94C-9DBD-4E56-AE6F-C49612695108}"/>
                  </a:ext>
                </a:extLst>
              </p14:cNvPr>
              <p14:cNvContentPartPr/>
              <p14:nvPr/>
            </p14:nvContentPartPr>
            <p14:xfrm>
              <a:off x="4702214" y="1733999"/>
              <a:ext cx="404280" cy="5040"/>
            </p14:xfrm>
          </p:contentPart>
        </mc:Choice>
        <mc:Fallback xmlns="">
          <p:pic>
            <p:nvPicPr>
              <p:cNvPr id="46" name="Encre 45">
                <a:extLst>
                  <a:ext uri="{FF2B5EF4-FFF2-40B4-BE49-F238E27FC236}">
                    <a16:creationId xmlns:a16="http://schemas.microsoft.com/office/drawing/2014/main" id="{24DBC94C-9DBD-4E56-AE6F-C4961269510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666574" y="1661999"/>
                <a:ext cx="47592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7" name="Encre 46">
                <a:extLst>
                  <a:ext uri="{FF2B5EF4-FFF2-40B4-BE49-F238E27FC236}">
                    <a16:creationId xmlns:a16="http://schemas.microsoft.com/office/drawing/2014/main" id="{88AF9F33-BBF0-4315-BF7E-CC17E29E6CA5}"/>
                  </a:ext>
                </a:extLst>
              </p14:cNvPr>
              <p14:cNvContentPartPr/>
              <p14:nvPr/>
            </p14:nvContentPartPr>
            <p14:xfrm>
              <a:off x="567254" y="1138559"/>
              <a:ext cx="765720" cy="24120"/>
            </p14:xfrm>
          </p:contentPart>
        </mc:Choice>
        <mc:Fallback xmlns="">
          <p:pic>
            <p:nvPicPr>
              <p:cNvPr id="47" name="Encre 46">
                <a:extLst>
                  <a:ext uri="{FF2B5EF4-FFF2-40B4-BE49-F238E27FC236}">
                    <a16:creationId xmlns:a16="http://schemas.microsoft.com/office/drawing/2014/main" id="{88AF9F33-BBF0-4315-BF7E-CC17E29E6CA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31254" y="1066559"/>
                <a:ext cx="83736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8" name="Encre 47">
                <a:extLst>
                  <a:ext uri="{FF2B5EF4-FFF2-40B4-BE49-F238E27FC236}">
                    <a16:creationId xmlns:a16="http://schemas.microsoft.com/office/drawing/2014/main" id="{13A0303B-2C8F-4850-9557-801D499A96FA}"/>
                  </a:ext>
                </a:extLst>
              </p14:cNvPr>
              <p14:cNvContentPartPr/>
              <p14:nvPr/>
            </p14:nvContentPartPr>
            <p14:xfrm>
              <a:off x="5729294" y="1747319"/>
              <a:ext cx="412560" cy="5040"/>
            </p14:xfrm>
          </p:contentPart>
        </mc:Choice>
        <mc:Fallback xmlns="">
          <p:pic>
            <p:nvPicPr>
              <p:cNvPr id="48" name="Encre 47">
                <a:extLst>
                  <a:ext uri="{FF2B5EF4-FFF2-40B4-BE49-F238E27FC236}">
                    <a16:creationId xmlns:a16="http://schemas.microsoft.com/office/drawing/2014/main" id="{13A0303B-2C8F-4850-9557-801D499A96F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693654" y="1675679"/>
                <a:ext cx="48420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49" name="Encre 48">
                <a:extLst>
                  <a:ext uri="{FF2B5EF4-FFF2-40B4-BE49-F238E27FC236}">
                    <a16:creationId xmlns:a16="http://schemas.microsoft.com/office/drawing/2014/main" id="{25397B8B-519E-4924-82F6-D9FB6274FB4F}"/>
                  </a:ext>
                </a:extLst>
              </p14:cNvPr>
              <p14:cNvContentPartPr/>
              <p14:nvPr/>
            </p14:nvContentPartPr>
            <p14:xfrm>
              <a:off x="9287894" y="1747319"/>
              <a:ext cx="391680" cy="9360"/>
            </p14:xfrm>
          </p:contentPart>
        </mc:Choice>
        <mc:Fallback xmlns="">
          <p:pic>
            <p:nvPicPr>
              <p:cNvPr id="49" name="Encre 48">
                <a:extLst>
                  <a:ext uri="{FF2B5EF4-FFF2-40B4-BE49-F238E27FC236}">
                    <a16:creationId xmlns:a16="http://schemas.microsoft.com/office/drawing/2014/main" id="{25397B8B-519E-4924-82F6-D9FB6274FB4F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251894" y="1675679"/>
                <a:ext cx="46332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50" name="Encre 49">
                <a:extLst>
                  <a:ext uri="{FF2B5EF4-FFF2-40B4-BE49-F238E27FC236}">
                    <a16:creationId xmlns:a16="http://schemas.microsoft.com/office/drawing/2014/main" id="{175B7F2A-0709-46DE-92DB-DCEA9BA2AD4D}"/>
                  </a:ext>
                </a:extLst>
              </p14:cNvPr>
              <p14:cNvContentPartPr/>
              <p14:nvPr/>
            </p14:nvContentPartPr>
            <p14:xfrm>
              <a:off x="567254" y="941279"/>
              <a:ext cx="747720" cy="14400"/>
            </p14:xfrm>
          </p:contentPart>
        </mc:Choice>
        <mc:Fallback xmlns="">
          <p:pic>
            <p:nvPicPr>
              <p:cNvPr id="50" name="Encre 49">
                <a:extLst>
                  <a:ext uri="{FF2B5EF4-FFF2-40B4-BE49-F238E27FC236}">
                    <a16:creationId xmlns:a16="http://schemas.microsoft.com/office/drawing/2014/main" id="{175B7F2A-0709-46DE-92DB-DCEA9BA2AD4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31254" y="869279"/>
                <a:ext cx="81936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51" name="Encre 50">
                <a:extLst>
                  <a:ext uri="{FF2B5EF4-FFF2-40B4-BE49-F238E27FC236}">
                    <a16:creationId xmlns:a16="http://schemas.microsoft.com/office/drawing/2014/main" id="{F30FFC7F-BC44-4EFD-B0E9-B2E54F0B88FB}"/>
                  </a:ext>
                </a:extLst>
              </p14:cNvPr>
              <p14:cNvContentPartPr/>
              <p14:nvPr/>
            </p14:nvContentPartPr>
            <p14:xfrm>
              <a:off x="562934" y="810599"/>
              <a:ext cx="747360" cy="360"/>
            </p14:xfrm>
          </p:contentPart>
        </mc:Choice>
        <mc:Fallback xmlns="">
          <p:pic>
            <p:nvPicPr>
              <p:cNvPr id="51" name="Encre 50">
                <a:extLst>
                  <a:ext uri="{FF2B5EF4-FFF2-40B4-BE49-F238E27FC236}">
                    <a16:creationId xmlns:a16="http://schemas.microsoft.com/office/drawing/2014/main" id="{F30FFC7F-BC44-4EFD-B0E9-B2E54F0B88FB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26934" y="738599"/>
                <a:ext cx="819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52" name="Encre 51">
                <a:extLst>
                  <a:ext uri="{FF2B5EF4-FFF2-40B4-BE49-F238E27FC236}">
                    <a16:creationId xmlns:a16="http://schemas.microsoft.com/office/drawing/2014/main" id="{FB33A8AB-F982-4B79-AC88-2AA91D622636}"/>
                  </a:ext>
                </a:extLst>
              </p14:cNvPr>
              <p14:cNvContentPartPr/>
              <p14:nvPr/>
            </p14:nvContentPartPr>
            <p14:xfrm>
              <a:off x="8260814" y="1724999"/>
              <a:ext cx="406080" cy="5400"/>
            </p14:xfrm>
          </p:contentPart>
        </mc:Choice>
        <mc:Fallback xmlns="">
          <p:pic>
            <p:nvPicPr>
              <p:cNvPr id="52" name="Encre 51">
                <a:extLst>
                  <a:ext uri="{FF2B5EF4-FFF2-40B4-BE49-F238E27FC236}">
                    <a16:creationId xmlns:a16="http://schemas.microsoft.com/office/drawing/2014/main" id="{FB33A8AB-F982-4B79-AC88-2AA91D622636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225174" y="1652999"/>
                <a:ext cx="47772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4A4D24CD-E5D9-42F1-A314-186BE6F9D586}"/>
                  </a:ext>
                </a:extLst>
              </p14:cNvPr>
              <p14:cNvContentPartPr/>
              <p14:nvPr/>
            </p14:nvContentPartPr>
            <p14:xfrm>
              <a:off x="567254" y="1823279"/>
              <a:ext cx="774720" cy="1476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4A4D24CD-E5D9-42F1-A314-186BE6F9D586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31254" y="1751639"/>
                <a:ext cx="84636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CE378EF8-FA9E-485E-93FB-537211000C9C}"/>
                  </a:ext>
                </a:extLst>
              </p14:cNvPr>
              <p14:cNvContentPartPr/>
              <p14:nvPr/>
            </p14:nvContentPartPr>
            <p14:xfrm>
              <a:off x="3157454" y="1738319"/>
              <a:ext cx="396360" cy="2304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CE378EF8-FA9E-485E-93FB-537211000C9C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121454" y="1666679"/>
                <a:ext cx="46800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55" name="Encre 54">
                <a:extLst>
                  <a:ext uri="{FF2B5EF4-FFF2-40B4-BE49-F238E27FC236}">
                    <a16:creationId xmlns:a16="http://schemas.microsoft.com/office/drawing/2014/main" id="{ADD4ADB3-2851-4B05-A0D6-9F09566EA6D0}"/>
                  </a:ext>
                </a:extLst>
              </p14:cNvPr>
              <p14:cNvContentPartPr/>
              <p14:nvPr/>
            </p14:nvContentPartPr>
            <p14:xfrm>
              <a:off x="571934" y="2265359"/>
              <a:ext cx="779040" cy="9720"/>
            </p14:xfrm>
          </p:contentPart>
        </mc:Choice>
        <mc:Fallback xmlns="">
          <p:pic>
            <p:nvPicPr>
              <p:cNvPr id="55" name="Encre 54">
                <a:extLst>
                  <a:ext uri="{FF2B5EF4-FFF2-40B4-BE49-F238E27FC236}">
                    <a16:creationId xmlns:a16="http://schemas.microsoft.com/office/drawing/2014/main" id="{ADD4ADB3-2851-4B05-A0D6-9F09566EA6D0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35934" y="2193359"/>
                <a:ext cx="85068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56" name="Encre 55">
                <a:extLst>
                  <a:ext uri="{FF2B5EF4-FFF2-40B4-BE49-F238E27FC236}">
                    <a16:creationId xmlns:a16="http://schemas.microsoft.com/office/drawing/2014/main" id="{7DB9F340-C68A-4BDC-BE4C-3F14E3FEFD0D}"/>
                  </a:ext>
                </a:extLst>
              </p14:cNvPr>
              <p14:cNvContentPartPr/>
              <p14:nvPr/>
            </p14:nvContentPartPr>
            <p14:xfrm>
              <a:off x="2125694" y="1846679"/>
              <a:ext cx="387720" cy="9360"/>
            </p14:xfrm>
          </p:contentPart>
        </mc:Choice>
        <mc:Fallback xmlns="">
          <p:pic>
            <p:nvPicPr>
              <p:cNvPr id="56" name="Encre 55">
                <a:extLst>
                  <a:ext uri="{FF2B5EF4-FFF2-40B4-BE49-F238E27FC236}">
                    <a16:creationId xmlns:a16="http://schemas.microsoft.com/office/drawing/2014/main" id="{7DB9F340-C68A-4BDC-BE4C-3F14E3FEFD0D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089694" y="1774679"/>
                <a:ext cx="45936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57" name="Encre 56">
                <a:extLst>
                  <a:ext uri="{FF2B5EF4-FFF2-40B4-BE49-F238E27FC236}">
                    <a16:creationId xmlns:a16="http://schemas.microsoft.com/office/drawing/2014/main" id="{241206D8-F1DA-4A3F-8036-76476E0389D7}"/>
                  </a:ext>
                </a:extLst>
              </p14:cNvPr>
              <p14:cNvContentPartPr/>
              <p14:nvPr/>
            </p14:nvContentPartPr>
            <p14:xfrm>
              <a:off x="7256414" y="1733999"/>
              <a:ext cx="406080" cy="360"/>
            </p14:xfrm>
          </p:contentPart>
        </mc:Choice>
        <mc:Fallback xmlns="">
          <p:pic>
            <p:nvPicPr>
              <p:cNvPr id="57" name="Encre 56">
                <a:extLst>
                  <a:ext uri="{FF2B5EF4-FFF2-40B4-BE49-F238E27FC236}">
                    <a16:creationId xmlns:a16="http://schemas.microsoft.com/office/drawing/2014/main" id="{241206D8-F1DA-4A3F-8036-76476E0389D7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220414" y="1661999"/>
                <a:ext cx="4777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58" name="Encre 57">
                <a:extLst>
                  <a:ext uri="{FF2B5EF4-FFF2-40B4-BE49-F238E27FC236}">
                    <a16:creationId xmlns:a16="http://schemas.microsoft.com/office/drawing/2014/main" id="{A0BA6705-9BCF-45D9-8F4A-D40F8DFB0C68}"/>
                  </a:ext>
                </a:extLst>
              </p14:cNvPr>
              <p14:cNvContentPartPr/>
              <p14:nvPr/>
            </p14:nvContentPartPr>
            <p14:xfrm>
              <a:off x="10832654" y="1738319"/>
              <a:ext cx="378360" cy="360"/>
            </p14:xfrm>
          </p:contentPart>
        </mc:Choice>
        <mc:Fallback xmlns="">
          <p:pic>
            <p:nvPicPr>
              <p:cNvPr id="58" name="Encre 57">
                <a:extLst>
                  <a:ext uri="{FF2B5EF4-FFF2-40B4-BE49-F238E27FC236}">
                    <a16:creationId xmlns:a16="http://schemas.microsoft.com/office/drawing/2014/main" id="{A0BA6705-9BCF-45D9-8F4A-D40F8DFB0C68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0797014" y="1666679"/>
                <a:ext cx="450000" cy="144000"/>
              </a:xfrm>
              <a:prstGeom prst="rect">
                <a:avLst/>
              </a:prstGeom>
            </p:spPr>
          </p:pic>
        </mc:Fallback>
      </mc:AlternateContent>
      <p:sp>
        <p:nvSpPr>
          <p:cNvPr id="67" name="Ellipse 66">
            <a:extLst>
              <a:ext uri="{FF2B5EF4-FFF2-40B4-BE49-F238E27FC236}">
                <a16:creationId xmlns:a16="http://schemas.microsoft.com/office/drawing/2014/main" id="{38F74902-A2E0-49F5-A8DE-4F5253A81450}"/>
              </a:ext>
            </a:extLst>
          </p:cNvPr>
          <p:cNvSpPr/>
          <p:nvPr/>
        </p:nvSpPr>
        <p:spPr>
          <a:xfrm>
            <a:off x="1823273" y="2008106"/>
            <a:ext cx="708141" cy="1485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A800F378-4094-414C-A20E-FBA8BF1169C4}"/>
              </a:ext>
            </a:extLst>
          </p:cNvPr>
          <p:cNvSpPr/>
          <p:nvPr/>
        </p:nvSpPr>
        <p:spPr>
          <a:xfrm>
            <a:off x="840844" y="2986854"/>
            <a:ext cx="708141" cy="1485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69" name="Encre 68">
                <a:extLst>
                  <a:ext uri="{FF2B5EF4-FFF2-40B4-BE49-F238E27FC236}">
                    <a16:creationId xmlns:a16="http://schemas.microsoft.com/office/drawing/2014/main" id="{D953E66F-23BA-4A46-AE5D-7A70BD617DC4}"/>
                  </a:ext>
                </a:extLst>
              </p14:cNvPr>
              <p14:cNvContentPartPr/>
              <p14:nvPr/>
            </p14:nvContentPartPr>
            <p14:xfrm>
              <a:off x="2419500" y="3719582"/>
              <a:ext cx="1770120" cy="230400"/>
            </p14:xfrm>
          </p:contentPart>
        </mc:Choice>
        <mc:Fallback>
          <p:pic>
            <p:nvPicPr>
              <p:cNvPr id="69" name="Encre 68">
                <a:extLst>
                  <a:ext uri="{FF2B5EF4-FFF2-40B4-BE49-F238E27FC236}">
                    <a16:creationId xmlns:a16="http://schemas.microsoft.com/office/drawing/2014/main" id="{D953E66F-23BA-4A46-AE5D-7A70BD617DC4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383500" y="3647582"/>
                <a:ext cx="1841760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70" name="Encre 69">
                <a:extLst>
                  <a:ext uri="{FF2B5EF4-FFF2-40B4-BE49-F238E27FC236}">
                    <a16:creationId xmlns:a16="http://schemas.microsoft.com/office/drawing/2014/main" id="{1F608699-AD49-479F-9865-E376907B59FE}"/>
                  </a:ext>
                </a:extLst>
              </p14:cNvPr>
              <p14:cNvContentPartPr/>
              <p14:nvPr/>
            </p14:nvContentPartPr>
            <p14:xfrm>
              <a:off x="5830810" y="4014990"/>
              <a:ext cx="851760" cy="13680"/>
            </p14:xfrm>
          </p:contentPart>
        </mc:Choice>
        <mc:Fallback xmlns="">
          <p:pic>
            <p:nvPicPr>
              <p:cNvPr id="70" name="Encre 69">
                <a:extLst>
                  <a:ext uri="{FF2B5EF4-FFF2-40B4-BE49-F238E27FC236}">
                    <a16:creationId xmlns:a16="http://schemas.microsoft.com/office/drawing/2014/main" id="{1F608699-AD49-479F-9865-E376907B59FE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794810" y="3942990"/>
                <a:ext cx="923400" cy="157320"/>
              </a:xfrm>
              <a:prstGeom prst="rect">
                <a:avLst/>
              </a:prstGeom>
            </p:spPr>
          </p:pic>
        </mc:Fallback>
      </mc:AlternateContent>
      <p:sp>
        <p:nvSpPr>
          <p:cNvPr id="59" name="ZoneTexte 58">
            <a:extLst>
              <a:ext uri="{FF2B5EF4-FFF2-40B4-BE49-F238E27FC236}">
                <a16:creationId xmlns:a16="http://schemas.microsoft.com/office/drawing/2014/main" id="{DB09B379-1EE0-4F28-9D16-B684DCD38A75}"/>
              </a:ext>
            </a:extLst>
          </p:cNvPr>
          <p:cNvSpPr txBox="1"/>
          <p:nvPr/>
        </p:nvSpPr>
        <p:spPr>
          <a:xfrm>
            <a:off x="1099929" y="113674"/>
            <a:ext cx="9992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u="sng" dirty="0">
                <a:solidFill>
                  <a:schemeClr val="bg1"/>
                </a:solidFill>
                <a:latin typeface="Amasis MT Pro" panose="02040504050005020304" pitchFamily="18" charset="0"/>
              </a:rPr>
              <a:t>5. Comparaison Choix/Données</a:t>
            </a: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E44938E-D428-42C2-8535-0A05898286A6}"/>
              </a:ext>
            </a:extLst>
          </p:cNvPr>
          <p:cNvCxnSpPr>
            <a:cxnSpLocks/>
            <a:stCxn id="67" idx="3"/>
            <a:endCxn id="68" idx="7"/>
          </p:cNvCxnSpPr>
          <p:nvPr/>
        </p:nvCxnSpPr>
        <p:spPr>
          <a:xfrm flipH="1">
            <a:off x="1445280" y="2134887"/>
            <a:ext cx="481698" cy="873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èche : double flèche horizontale 5">
            <a:extLst>
              <a:ext uri="{FF2B5EF4-FFF2-40B4-BE49-F238E27FC236}">
                <a16:creationId xmlns:a16="http://schemas.microsoft.com/office/drawing/2014/main" id="{BE89410F-A5DC-4071-B14B-7F092170698C}"/>
              </a:ext>
            </a:extLst>
          </p:cNvPr>
          <p:cNvSpPr/>
          <p:nvPr/>
        </p:nvSpPr>
        <p:spPr>
          <a:xfrm>
            <a:off x="4579454" y="4028670"/>
            <a:ext cx="942266" cy="358880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54172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555</Words>
  <Application>Microsoft Office PowerPoint</Application>
  <PresentationFormat>Grand écran</PresentationFormat>
  <Paragraphs>73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6" baseType="lpstr">
      <vt:lpstr>Agency FB</vt:lpstr>
      <vt:lpstr>Amasis MT Pro</vt:lpstr>
      <vt:lpstr>Amasis MT Pro Light</vt:lpstr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 Bellegueule</dc:creator>
  <cp:lastModifiedBy>Pierre Bellegueule</cp:lastModifiedBy>
  <cp:revision>50</cp:revision>
  <dcterms:created xsi:type="dcterms:W3CDTF">2021-09-16T11:45:38Z</dcterms:created>
  <dcterms:modified xsi:type="dcterms:W3CDTF">2021-10-06T11:35:56Z</dcterms:modified>
</cp:coreProperties>
</file>