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D71BF-C02D-4D23-BE57-0E2A0B8D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600"/>
              <a:t>Desarrollo de un sistema de calidad en </a:t>
            </a:r>
            <a:r>
              <a:rPr lang="es-ES" sz="3600" err="1"/>
              <a:t>tablets</a:t>
            </a:r>
            <a:r>
              <a:rPr lang="es-ES" sz="3600"/>
              <a:t> para la empresa Perú Fashions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A6E1E1-6E41-4EB8-86A7-10ED9923C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428999"/>
            <a:ext cx="4420297" cy="2182091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Curso</a:t>
            </a:r>
            <a:r>
              <a:rPr lang="en-US" b="1">
                <a:solidFill>
                  <a:schemeClr val="accent2">
                    <a:lumMod val="20000"/>
                    <a:lumOff val="80000"/>
                  </a:schemeClr>
                </a:solidFill>
              </a:rPr>
              <a:t>: </a:t>
            </a:r>
          </a:p>
          <a:p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Curso </a:t>
            </a:r>
            <a:r>
              <a:rPr lang="en-US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Integrador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 II: </a:t>
            </a:r>
            <a:r>
              <a:rPr lang="en-US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Sistemas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b="1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Docente</a:t>
            </a:r>
            <a:r>
              <a:rPr lang="en-US" b="1">
                <a:solidFill>
                  <a:schemeClr val="accent2">
                    <a:lumMod val="20000"/>
                    <a:lumOff val="80000"/>
                  </a:schemeClr>
                </a:solidFill>
              </a:rPr>
              <a:t>: </a:t>
            </a:r>
          </a:p>
          <a:p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VIcky </a:t>
            </a:r>
            <a:r>
              <a:rPr lang="en-US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Huillca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Ayza</a:t>
            </a:r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ítulo 32">
            <a:extLst>
              <a:ext uri="{FF2B5EF4-FFF2-40B4-BE49-F238E27FC236}">
                <a16:creationId xmlns:a16="http://schemas.microsoft.com/office/drawing/2014/main" id="{F440DD12-D897-4245-B8E2-056018B5A032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23636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Integrantes</a:t>
            </a:r>
            <a:r>
              <a:rPr lang="en-US" b="1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s-ES">
                <a:solidFill>
                  <a:schemeClr val="accent2">
                    <a:lumMod val="20000"/>
                    <a:lumOff val="80000"/>
                  </a:schemeClr>
                </a:solidFill>
              </a:rPr>
              <a:t>Guerra Arévalo Omar Javier			U17205453</a:t>
            </a:r>
          </a:p>
          <a:p>
            <a:r>
              <a:rPr lang="es-ES">
                <a:solidFill>
                  <a:schemeClr val="accent2">
                    <a:lumMod val="20000"/>
                    <a:lumOff val="80000"/>
                  </a:schemeClr>
                </a:solidFill>
              </a:rPr>
              <a:t>Gutiérrez Velarde Pierre Anderson		U17300827</a:t>
            </a:r>
          </a:p>
          <a:p>
            <a:r>
              <a:rPr lang="es-ES">
                <a:solidFill>
                  <a:schemeClr val="accent2">
                    <a:lumMod val="20000"/>
                    <a:lumOff val="80000"/>
                  </a:schemeClr>
                </a:solidFill>
              </a:rPr>
              <a:t>Romaní Flores, Nino Rolando			U17304625</a:t>
            </a:r>
          </a:p>
          <a:p>
            <a:r>
              <a:rPr lang="es-ES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Mija</a:t>
            </a:r>
            <a:r>
              <a:rPr lang="es-ES">
                <a:solidFill>
                  <a:schemeClr val="accent2">
                    <a:lumMod val="20000"/>
                    <a:lumOff val="80000"/>
                  </a:schemeClr>
                </a:solidFill>
              </a:rPr>
              <a:t> Torres Ricardo					U17213707</a:t>
            </a:r>
          </a:p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Imagen 1" descr="Resultado de imagen de universidad tecnologica del peru">
            <a:extLst>
              <a:ext uri="{FF2B5EF4-FFF2-40B4-BE49-F238E27FC236}">
                <a16:creationId xmlns:a16="http://schemas.microsoft.com/office/drawing/2014/main" id="{74191213-E53F-43E5-A46E-040D78C4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59" y="137594"/>
            <a:ext cx="3852380" cy="8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HISTORIAS DE USUARIO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5" y="1884643"/>
            <a:ext cx="5770119" cy="27042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6788"/>
            <a:ext cx="5794474" cy="35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7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 dirty="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HISTORIAS DE USUARIO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1" y="1910557"/>
            <a:ext cx="5615973" cy="27799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91" y="3724210"/>
            <a:ext cx="5611317" cy="279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 dirty="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HISTORIAS DE USUARIO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8" y="1928540"/>
            <a:ext cx="5454814" cy="28024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1533"/>
            <a:ext cx="5440851" cy="27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 dirty="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HISTORIAS DE USUARIO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176181"/>
            <a:ext cx="761153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1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DISEÑO CONCEPTUAL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2359B7-077C-4EB0-B2C7-2F5FAA93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1757147"/>
            <a:ext cx="10695709" cy="51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DISEÑO de datos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033D88-6151-4050-8341-326155D7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40" y="1956430"/>
            <a:ext cx="8966719" cy="419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DISEÑO de datos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6B7819-696C-4496-8492-B240BCA2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42" y="1818173"/>
            <a:ext cx="7143716" cy="50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7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DISEÑO de datos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1C5278-91F4-434C-BF15-A6738E49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31" y="1857740"/>
            <a:ext cx="5297896" cy="50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Interface de usuario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A34237B-0BD9-4563-AEF6-F2ED3CEC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14" y="1805632"/>
            <a:ext cx="599206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Interface de usuario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8399FF-87F9-4401-9BC9-76D7B226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11" y="1842655"/>
            <a:ext cx="6182378" cy="5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1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Justificación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48A8C-D540-446E-B918-FF4795A6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NECESIDADES DEL PROYECTO</a:t>
            </a:r>
          </a:p>
          <a:p>
            <a:pPr marL="0" indent="0">
              <a:buNone/>
            </a:pPr>
            <a:r>
              <a:rPr lang="es-ES"/>
              <a:t>La Empresa Perú Fashions cuenta actualmente con un sistema de control de calidad que no está siendo eficiente con las necesidades de la empresa, por el registro a destiempo de la información. Por ello es necesario ingresar la información en linea es decir en el momento que se produce.</a:t>
            </a:r>
          </a:p>
          <a:p>
            <a:endParaRPr lang="es-ES"/>
          </a:p>
          <a:p>
            <a:r>
              <a:rPr lang="es-ES"/>
              <a:t>CASO DE NEGOCIO</a:t>
            </a:r>
          </a:p>
          <a:p>
            <a:pPr marL="0" indent="0">
              <a:buNone/>
            </a:pPr>
            <a:r>
              <a:rPr lang="es-ES"/>
              <a:t>Este proyecto puede generar un ahorro a la empresa de 20,000 dólares anuales.</a:t>
            </a:r>
          </a:p>
          <a:p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4D3A4-9643-4306-A7C5-BA34707BCF75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043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Interface de usuario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3C82E6-BF1C-4450-B99B-D5DB0A3A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628" y="1806165"/>
            <a:ext cx="5900744" cy="49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Interface de usuario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DC4F6-8244-4037-9EB7-6C7A0E44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78" y="1873268"/>
            <a:ext cx="2806444" cy="48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DISEÑO de datos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98B3AD-E598-484E-B734-07CAC051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79" y="1905658"/>
            <a:ext cx="7647042" cy="47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ALCANCE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48A8C-D540-446E-B918-FF4795A6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/>
              <a:t>OBJETIVOS DEL PROYECTO</a:t>
            </a:r>
          </a:p>
          <a:p>
            <a:pPr marL="0" indent="0">
              <a:buNone/>
            </a:pPr>
            <a:r>
              <a:rPr lang="es-ES"/>
              <a:t>Los objetivos del Proyecto Perú Fashions son los siguientes:</a:t>
            </a:r>
          </a:p>
          <a:p>
            <a:r>
              <a:rPr lang="es-ES"/>
              <a:t>Reducir en un 15% los costos por el reproceso de prendas.</a:t>
            </a:r>
          </a:p>
          <a:p>
            <a:r>
              <a:rPr lang="es-ES"/>
              <a:t>Se tendrá un presupuesto de aproximadamente S/. 45,000</a:t>
            </a:r>
          </a:p>
          <a:p>
            <a:r>
              <a:rPr lang="es-ES"/>
              <a:t>Se tendrá aproximadamente 4 meses para realizar el proyecto.</a:t>
            </a:r>
          </a:p>
          <a:p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6116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PRODUCT BACKLOG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003138-6637-4B21-A632-8E74D0A6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40" y="1781529"/>
            <a:ext cx="11326491" cy="47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PRODUCT BACKLOG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64DEDE-9EEA-4AE3-854E-BB33D607D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29"/>
          <a:stretch/>
        </p:blipFill>
        <p:spPr>
          <a:xfrm>
            <a:off x="440510" y="1763692"/>
            <a:ext cx="11317055" cy="48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PRODUCT BACKLOG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AF67AD-6396-4342-8FE8-C983692A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66" y="1913614"/>
            <a:ext cx="11321998" cy="25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1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Sprint backlog 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2AD099-C349-4084-8DCB-44768FA9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15" y="568122"/>
            <a:ext cx="7794185" cy="63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HISTORIAS DE USUARIO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001" y="3981072"/>
            <a:ext cx="6146165" cy="28769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" y="1819553"/>
            <a:ext cx="6146165" cy="28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HISTORIAS DE USUARIO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47D61E-B2E2-45E1-A8C4-0FD15FCF85B3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1" y="1964179"/>
            <a:ext cx="5558369" cy="26157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964" y="3272031"/>
            <a:ext cx="5558369" cy="34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0C27C2465BA340A39FE00B7FDEA038" ma:contentTypeVersion="2" ma:contentTypeDescription="Crear nuevo documento." ma:contentTypeScope="" ma:versionID="1d31db832b4274ae1656560a1688c3b3">
  <xsd:schema xmlns:xsd="http://www.w3.org/2001/XMLSchema" xmlns:xs="http://www.w3.org/2001/XMLSchema" xmlns:p="http://schemas.microsoft.com/office/2006/metadata/properties" xmlns:ns2="b6985eb9-fa02-4fed-b14d-a6fbfdf25ab7" targetNamespace="http://schemas.microsoft.com/office/2006/metadata/properties" ma:root="true" ma:fieldsID="ee2de3a9f771b9bc80e5143d60b32199" ns2:_="">
    <xsd:import namespace="b6985eb9-fa02-4fed-b14d-a6fbfdf25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85eb9-fa02-4fed-b14d-a6fbfdf25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6E7CD1-0A7F-4C45-A4AF-E677828D09D0}"/>
</file>

<file path=customXml/itemProps2.xml><?xml version="1.0" encoding="utf-8"?>
<ds:datastoreItem xmlns:ds="http://schemas.openxmlformats.org/officeDocument/2006/customXml" ds:itemID="{3C5F4D27-BE64-4566-8EDF-EA3FC99E90DB}"/>
</file>

<file path=customXml/itemProps3.xml><?xml version="1.0" encoding="utf-8"?>
<ds:datastoreItem xmlns:ds="http://schemas.openxmlformats.org/officeDocument/2006/customXml" ds:itemID="{3C4E9AF8-551D-4629-B939-38F127F49B12}"/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328</TotalTime>
  <Words>252</Words>
  <Application>Microsoft Office PowerPoint</Application>
  <PresentationFormat>Panorámica</PresentationFormat>
  <Paragraphs>63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 Rounded MT Bold</vt:lpstr>
      <vt:lpstr>Bahnschrift SemiBold</vt:lpstr>
      <vt:lpstr>Gill Sans MT</vt:lpstr>
      <vt:lpstr>Segoe UI Black</vt:lpstr>
      <vt:lpstr>Wingdings 2</vt:lpstr>
      <vt:lpstr>Dividendo</vt:lpstr>
      <vt:lpstr>Desarrollo de un sistema de calidad en tablets para la empresa Perú Fashions</vt:lpstr>
      <vt:lpstr>Justificación</vt:lpstr>
      <vt:lpstr>ALCANCE</vt:lpstr>
      <vt:lpstr>PRODUCT BACKLOG</vt:lpstr>
      <vt:lpstr>PRODUCT BACKLOG</vt:lpstr>
      <vt:lpstr>PRODUCT BACKLOG</vt:lpstr>
      <vt:lpstr>Sprint backlog </vt:lpstr>
      <vt:lpstr>HISTORIAS DE USUARIO</vt:lpstr>
      <vt:lpstr>HISTORIAS DE USUARIO</vt:lpstr>
      <vt:lpstr>HISTORIAS DE USUARIO</vt:lpstr>
      <vt:lpstr>HISTORIAS DE USUARIO</vt:lpstr>
      <vt:lpstr>HISTORIAS DE USUARIO</vt:lpstr>
      <vt:lpstr>HISTORIAS DE USUARIO</vt:lpstr>
      <vt:lpstr>DISEÑO CONCEPTUAL</vt:lpstr>
      <vt:lpstr>DISEÑO de datos</vt:lpstr>
      <vt:lpstr>DISEÑO de datos</vt:lpstr>
      <vt:lpstr>DISEÑO de datos</vt:lpstr>
      <vt:lpstr>Interface de usuario</vt:lpstr>
      <vt:lpstr>Interface de usuario</vt:lpstr>
      <vt:lpstr>Interface de usuario</vt:lpstr>
      <vt:lpstr>Interface de usuario</vt:lpstr>
      <vt:lpstr>DISEÑO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de calidad en tablets para la empresa Perú Fashions</dc:title>
  <dc:creator>Nino Romani</dc:creator>
  <cp:lastModifiedBy>Omar Guerra</cp:lastModifiedBy>
  <cp:revision>20</cp:revision>
  <dcterms:created xsi:type="dcterms:W3CDTF">2021-04-29T04:47:49Z</dcterms:created>
  <dcterms:modified xsi:type="dcterms:W3CDTF">2021-05-23T04:26:32Z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0x010100AA0C27C2465BA340A39FE00B7FDEA038</vt:lpwstr>
  </property>
</Properties>
</file>