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D71BF-C02D-4D23-BE57-0E2A0B8D1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600"/>
              <a:t>Desarrollo de un sistema de calidad en </a:t>
            </a:r>
            <a:r>
              <a:rPr lang="es-ES" sz="3600" err="1"/>
              <a:t>tablets</a:t>
            </a:r>
            <a:r>
              <a:rPr lang="es-ES" sz="3600"/>
              <a:t> para la empresa Perú Fashions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A6E1E1-6E41-4EB8-86A7-10ED9923C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428999"/>
            <a:ext cx="4420297" cy="2182091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Curso</a:t>
            </a:r>
            <a:r>
              <a:rPr lang="en-US" b="1">
                <a:solidFill>
                  <a:schemeClr val="accent2">
                    <a:lumMod val="20000"/>
                    <a:lumOff val="80000"/>
                  </a:schemeClr>
                </a:solidFill>
              </a:rPr>
              <a:t>: </a:t>
            </a:r>
          </a:p>
          <a:p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Curso </a:t>
            </a:r>
            <a:r>
              <a:rPr lang="en-US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Integrador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 II: </a:t>
            </a:r>
            <a:r>
              <a:rPr lang="en-US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Sistemas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</a:p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b="1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Docente</a:t>
            </a:r>
            <a:r>
              <a:rPr lang="en-US" b="1">
                <a:solidFill>
                  <a:schemeClr val="accent2">
                    <a:lumMod val="20000"/>
                    <a:lumOff val="80000"/>
                  </a:schemeClr>
                </a:solidFill>
              </a:rPr>
              <a:t>: </a:t>
            </a:r>
          </a:p>
          <a:p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VIcky </a:t>
            </a:r>
            <a:r>
              <a:rPr lang="en-US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Huillca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Ayza</a:t>
            </a:r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ítulo 32">
            <a:extLst>
              <a:ext uri="{FF2B5EF4-FFF2-40B4-BE49-F238E27FC236}">
                <a16:creationId xmlns:a16="http://schemas.microsoft.com/office/drawing/2014/main" id="{F440DD12-D897-4245-B8E2-056018B5A032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23636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Integrantes</a:t>
            </a:r>
            <a:r>
              <a:rPr lang="en-US" b="1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s-ES">
                <a:solidFill>
                  <a:schemeClr val="accent2">
                    <a:lumMod val="20000"/>
                    <a:lumOff val="80000"/>
                  </a:schemeClr>
                </a:solidFill>
              </a:rPr>
              <a:t>Guerra Arévalo Omar Javier			U17205453</a:t>
            </a:r>
          </a:p>
          <a:p>
            <a:r>
              <a:rPr lang="es-ES">
                <a:solidFill>
                  <a:schemeClr val="accent2">
                    <a:lumMod val="20000"/>
                    <a:lumOff val="80000"/>
                  </a:schemeClr>
                </a:solidFill>
              </a:rPr>
              <a:t>Gutiérrez Velarde Pierre Anderson		U17300827</a:t>
            </a:r>
          </a:p>
          <a:p>
            <a:r>
              <a:rPr lang="es-ES">
                <a:solidFill>
                  <a:schemeClr val="accent2">
                    <a:lumMod val="20000"/>
                    <a:lumOff val="80000"/>
                  </a:schemeClr>
                </a:solidFill>
              </a:rPr>
              <a:t>Romaní Flores, Nino Rolando			U17304625</a:t>
            </a:r>
          </a:p>
          <a:p>
            <a:r>
              <a:rPr lang="es-ES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Mija</a:t>
            </a:r>
            <a:r>
              <a:rPr lang="es-ES">
                <a:solidFill>
                  <a:schemeClr val="accent2">
                    <a:lumMod val="20000"/>
                    <a:lumOff val="80000"/>
                  </a:schemeClr>
                </a:solidFill>
              </a:rPr>
              <a:t> Torres Ricardo					U17213707</a:t>
            </a:r>
          </a:p>
          <a:p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Imagen 1" descr="Resultado de imagen de universidad tecnologica del peru">
            <a:extLst>
              <a:ext uri="{FF2B5EF4-FFF2-40B4-BE49-F238E27FC236}">
                <a16:creationId xmlns:a16="http://schemas.microsoft.com/office/drawing/2014/main" id="{74191213-E53F-43E5-A46E-040D78C4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9" y="137594"/>
            <a:ext cx="3852380" cy="8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4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Justificación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48A8C-D540-446E-B918-FF4795A6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NECESIDADES DEL PROYECTO</a:t>
            </a:r>
          </a:p>
          <a:p>
            <a:pPr marL="0" indent="0">
              <a:buNone/>
            </a:pPr>
            <a:r>
              <a:rPr lang="es-ES"/>
              <a:t>La Empresa Perú Fashions cuenta actualmente con un sistema de control de calidad que no está siendo eficiente con las necesidades de la empresa, por el registro a destiempo de la información. Por ello es necesario ingresar la información en linea es decir en el momento que se produce.</a:t>
            </a:r>
          </a:p>
          <a:p>
            <a:endParaRPr lang="es-ES"/>
          </a:p>
          <a:p>
            <a:r>
              <a:rPr lang="es-ES"/>
              <a:t>CASO DE NEGOCIO</a:t>
            </a:r>
          </a:p>
          <a:p>
            <a:pPr marL="0" indent="0">
              <a:buNone/>
            </a:pPr>
            <a:r>
              <a:rPr lang="es-ES"/>
              <a:t>Este proyecto puede generar un ahorro a la empresa de 20,000 dólares anuales.</a:t>
            </a:r>
          </a:p>
          <a:p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4D3A4-9643-4306-A7C5-BA34707BCF75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043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Diagrama de componentes</a:t>
            </a:r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4D3A4-9643-4306-A7C5-BA34707BCF75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F63924-B63B-43C1-8AFF-E0F470BB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45" y="1789993"/>
            <a:ext cx="624927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Diagrama de despliegue</a:t>
            </a:r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4D3A4-9643-4306-A7C5-BA34707BCF75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113A6E-CB4E-4379-84F3-F99E9609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1" y="1810617"/>
            <a:ext cx="6785694" cy="50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Guía de </a:t>
            </a:r>
            <a:b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</a:br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estandares</a:t>
            </a:r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4D3A4-9643-4306-A7C5-BA34707BCF75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45B69C-98E2-4A8F-B9F3-18950A59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91" y="548808"/>
            <a:ext cx="7707881" cy="61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Guía de </a:t>
            </a:r>
            <a:b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</a:br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estandares</a:t>
            </a:r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4D3A4-9643-4306-A7C5-BA34707BCF75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5B748F-D286-424E-9ECF-9BA31CF7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91" y="589172"/>
            <a:ext cx="7861151" cy="60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D0F-D524-432B-A054-AA556DDE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Cronograma</a:t>
            </a:r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4D3A4-9643-4306-A7C5-BA34707BCF75}"/>
              </a:ext>
            </a:extLst>
          </p:cNvPr>
          <p:cNvSpPr txBox="1"/>
          <p:nvPr/>
        </p:nvSpPr>
        <p:spPr>
          <a:xfrm>
            <a:off x="10238510" y="4273749"/>
            <a:ext cx="13722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692FE8-5266-4D44-B459-23035A3B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91" y="577181"/>
            <a:ext cx="7340290" cy="61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0C27C2465BA340A39FE00B7FDEA038" ma:contentTypeVersion="2" ma:contentTypeDescription="Crear nuevo documento." ma:contentTypeScope="" ma:versionID="1d31db832b4274ae1656560a1688c3b3">
  <xsd:schema xmlns:xsd="http://www.w3.org/2001/XMLSchema" xmlns:xs="http://www.w3.org/2001/XMLSchema" xmlns:p="http://schemas.microsoft.com/office/2006/metadata/properties" xmlns:ns2="b6985eb9-fa02-4fed-b14d-a6fbfdf25ab7" targetNamespace="http://schemas.microsoft.com/office/2006/metadata/properties" ma:root="true" ma:fieldsID="ee2de3a9f771b9bc80e5143d60b32199" ns2:_="">
    <xsd:import namespace="b6985eb9-fa02-4fed-b14d-a6fbfdf25a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85eb9-fa02-4fed-b14d-a6fbfdf25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023FFB-2FB0-49AA-ADD3-83DA1886A437}"/>
</file>

<file path=customXml/itemProps2.xml><?xml version="1.0" encoding="utf-8"?>
<ds:datastoreItem xmlns:ds="http://schemas.openxmlformats.org/officeDocument/2006/customXml" ds:itemID="{6948747C-DCE7-4158-B169-9B162D83F035}"/>
</file>

<file path=customXml/itemProps3.xml><?xml version="1.0" encoding="utf-8"?>
<ds:datastoreItem xmlns:ds="http://schemas.openxmlformats.org/officeDocument/2006/customXml" ds:itemID="{A73A88F1-C23B-4B2A-AE9A-22DB29677968}"/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343</TotalTime>
  <Words>154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 Rounded MT Bold</vt:lpstr>
      <vt:lpstr>Bahnschrift SemiBold</vt:lpstr>
      <vt:lpstr>Gill Sans MT</vt:lpstr>
      <vt:lpstr>Wingdings 2</vt:lpstr>
      <vt:lpstr>Dividendo</vt:lpstr>
      <vt:lpstr>Desarrollo de un sistema de calidad en tablets para la empresa Perú Fashions</vt:lpstr>
      <vt:lpstr>Justificación</vt:lpstr>
      <vt:lpstr>Diagrama de componentes</vt:lpstr>
      <vt:lpstr>Diagrama de despliegue</vt:lpstr>
      <vt:lpstr>Guía de  estandares</vt:lpstr>
      <vt:lpstr>Guía de  estandares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de calidad en tablets para la empresa Perú Fashions</dc:title>
  <dc:creator>Nino Romani</dc:creator>
  <cp:lastModifiedBy>Nino Romani</cp:lastModifiedBy>
  <cp:revision>21</cp:revision>
  <dcterms:created xsi:type="dcterms:W3CDTF">2021-04-29T04:47:49Z</dcterms:created>
  <dcterms:modified xsi:type="dcterms:W3CDTF">2021-06-06T02:39:17Z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0x010100AA0C27C2465BA340A39FE00B7FDEA038</vt:lpwstr>
  </property>
</Properties>
</file>