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6213"/>
  </p:normalViewPr>
  <p:slideViewPr>
    <p:cSldViewPr snapToGrid="0" snapToObjects="1">
      <p:cViewPr varScale="1">
        <p:scale>
          <a:sx n="93" d="100"/>
          <a:sy n="93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4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431" y="0"/>
            <a:ext cx="118921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31" y="1469366"/>
            <a:ext cx="11892147" cy="469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382D-F5BA-1349-A359-D63B77C1730A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3874-7472-6B4E-8119-4AC717BC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WSP_Python</a:t>
            </a:r>
            <a:br>
              <a:rPr lang="en-US" dirty="0" smtClean="0"/>
            </a:br>
            <a:r>
              <a:rPr lang="en-US" dirty="0" smtClean="0"/>
              <a:t>Manual for beginners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Mortemousque Pierre 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WSP_Python: I/O files</a:t>
            </a:r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4760974" y="3435178"/>
            <a:ext cx="2669060" cy="1037967"/>
          </a:xfrm>
          <a:prstGeom prst="ribbon2">
            <a:avLst>
              <a:gd name="adj1" fmla="val 14286"/>
              <a:gd name="adj2" fmla="val 703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WSP_Python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691979" y="2347784"/>
            <a:ext cx="2817341" cy="619532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Labview</a:t>
            </a:r>
            <a:r>
              <a:rPr lang="en-US" dirty="0" smtClean="0"/>
              <a:t> measurement files (.</a:t>
            </a:r>
            <a:r>
              <a:rPr lang="en-US" dirty="0" err="1" smtClean="0"/>
              <a:t>lvm</a:t>
            </a:r>
            <a:r>
              <a:rPr lang="en-US" dirty="0" smtClean="0"/>
              <a:t>)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691979" y="3727402"/>
            <a:ext cx="2817341" cy="619532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WSP_Python files (.h5)</a:t>
            </a:r>
          </a:p>
        </p:txBody>
      </p:sp>
      <p:sp>
        <p:nvSpPr>
          <p:cNvPr id="9" name="Document 8"/>
          <p:cNvSpPr/>
          <p:nvPr/>
        </p:nvSpPr>
        <p:spPr>
          <a:xfrm>
            <a:off x="149430" y="4584884"/>
            <a:ext cx="3866516" cy="2137192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Vertical Scroll 7"/>
          <p:cNvSpPr/>
          <p:nvPr/>
        </p:nvSpPr>
        <p:spPr>
          <a:xfrm>
            <a:off x="500449" y="4943354"/>
            <a:ext cx="3200400" cy="619532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Labview</a:t>
            </a:r>
            <a:r>
              <a:rPr lang="en-US" dirty="0" smtClean="0"/>
              <a:t> measurement </a:t>
            </a:r>
            <a:r>
              <a:rPr lang="en-US" dirty="0" smtClean="0"/>
              <a:t>files </a:t>
            </a:r>
          </a:p>
          <a:p>
            <a:pPr algn="ctr"/>
            <a:r>
              <a:rPr lang="en-US" dirty="0" smtClean="0"/>
              <a:t>Version  2.x (.h5)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982" y="4584884"/>
            <a:ext cx="6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do</a:t>
            </a:r>
            <a:endParaRPr lang="en-US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3431879" y="2657550"/>
            <a:ext cx="1329095" cy="90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4" idx="1"/>
          </p:cNvCxnSpPr>
          <p:nvPr/>
        </p:nvCxnSpPr>
        <p:spPr>
          <a:xfrm flipV="1">
            <a:off x="3431879" y="4028303"/>
            <a:ext cx="1662728" cy="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Vertical Scroll 24"/>
          <p:cNvSpPr/>
          <p:nvPr/>
        </p:nvSpPr>
        <p:spPr>
          <a:xfrm>
            <a:off x="8759129" y="3718537"/>
            <a:ext cx="2817341" cy="619532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WSP_Python files (.h5)</a:t>
            </a:r>
          </a:p>
        </p:txBody>
      </p:sp>
      <p:cxnSp>
        <p:nvCxnSpPr>
          <p:cNvPr id="26" name="Straight Arrow Connector 25"/>
          <p:cNvCxnSpPr>
            <a:stCxn id="4" idx="3"/>
            <a:endCxn id="25" idx="1"/>
          </p:cNvCxnSpPr>
          <p:nvPr/>
        </p:nvCxnSpPr>
        <p:spPr>
          <a:xfrm>
            <a:off x="7096402" y="4028303"/>
            <a:ext cx="1740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Vertical Scroll 34"/>
          <p:cNvSpPr/>
          <p:nvPr/>
        </p:nvSpPr>
        <p:spPr>
          <a:xfrm>
            <a:off x="482488" y="5653480"/>
            <a:ext cx="3200400" cy="619532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VNA s2p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8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WSP_Python: File / XP object organization</a:t>
            </a:r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9522940" y="143797"/>
            <a:ext cx="2669060" cy="1037967"/>
          </a:xfrm>
          <a:prstGeom prst="ribbon2">
            <a:avLst>
              <a:gd name="adj1" fmla="val 14286"/>
              <a:gd name="adj2" fmla="val 703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WSP_Python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83370" y="1325563"/>
            <a:ext cx="6088830" cy="5322663"/>
          </a:xfrm>
          <a:prstGeom prst="verticalScroll">
            <a:avLst>
              <a:gd name="adj" fmla="val 6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327" y="1814945"/>
            <a:ext cx="5178258" cy="46342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/Group/ (</a:t>
            </a:r>
            <a:r>
              <a:rPr lang="en-US" i="1" dirty="0" smtClean="0"/>
              <a:t>e.g.</a:t>
            </a:r>
            <a:r>
              <a:rPr lang="en-US" dirty="0" smtClean="0"/>
              <a:t>: /</a:t>
            </a:r>
            <a:r>
              <a:rPr lang="en-US" dirty="0" err="1" smtClean="0"/>
              <a:t>raw_data</a:t>
            </a:r>
            <a:r>
              <a:rPr lang="en-US" dirty="0" smtClean="0"/>
              <a:t>/)</a:t>
            </a:r>
          </a:p>
          <a:p>
            <a:pPr lvl="1"/>
            <a:r>
              <a:rPr lang="en-US" dirty="0" err="1" smtClean="0"/>
              <a:t>ExperimentalData</a:t>
            </a:r>
            <a:r>
              <a:rPr lang="en-US" dirty="0" smtClean="0"/>
              <a:t> (Dataset)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ExperimentalParameters</a:t>
            </a:r>
            <a:r>
              <a:rPr lang="en-US" dirty="0" smtClean="0"/>
              <a:t> (Group)</a:t>
            </a:r>
          </a:p>
          <a:p>
            <a:pPr lvl="2"/>
            <a:r>
              <a:rPr lang="en-US" dirty="0" err="1" smtClean="0"/>
              <a:t>Fastsequence</a:t>
            </a:r>
            <a:r>
              <a:rPr lang="en-US" dirty="0" smtClean="0"/>
              <a:t> (Dataset)</a:t>
            </a:r>
          </a:p>
          <a:p>
            <a:pPr lvl="2"/>
            <a:r>
              <a:rPr lang="en-US" dirty="0" smtClean="0"/>
              <a:t>Parameter [</a:t>
            </a:r>
            <a:r>
              <a:rPr lang="en-US" dirty="0" err="1" smtClean="0"/>
              <a:t>i</a:t>
            </a:r>
            <a:r>
              <a:rPr lang="en-US" dirty="0" smtClean="0"/>
              <a:t>] (Dataset)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5590" y="1317295"/>
            <a:ext cx="23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WSP_Python files (.</a:t>
            </a:r>
            <a:r>
              <a:rPr lang="en-US" smtClean="0"/>
              <a:t>h5)</a:t>
            </a:r>
            <a:endParaRPr lang="en-US" dirty="0" smtClean="0"/>
          </a:p>
        </p:txBody>
      </p:sp>
      <p:sp>
        <p:nvSpPr>
          <p:cNvPr id="9" name="Internal Storage 8"/>
          <p:cNvSpPr/>
          <p:nvPr/>
        </p:nvSpPr>
        <p:spPr>
          <a:xfrm>
            <a:off x="6302770" y="1325561"/>
            <a:ext cx="5619961" cy="532266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583 w 10000"/>
              <a:gd name="connsiteY0" fmla="*/ 52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583 w 10000"/>
              <a:gd name="connsiteY0" fmla="*/ 52 h 10000"/>
              <a:gd name="connsiteX1" fmla="*/ 558 w 10000"/>
              <a:gd name="connsiteY1" fmla="*/ 9896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583 w 10000"/>
              <a:gd name="connsiteY0" fmla="*/ 52 h 10000"/>
              <a:gd name="connsiteX1" fmla="*/ 558 w 10000"/>
              <a:gd name="connsiteY1" fmla="*/ 987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583 w 10000"/>
              <a:gd name="connsiteY0" fmla="*/ 52 h 10000"/>
              <a:gd name="connsiteX1" fmla="*/ 558 w 10000"/>
              <a:gd name="connsiteY1" fmla="*/ 9870 h 10000"/>
              <a:gd name="connsiteX2" fmla="*/ 0 w 10000"/>
              <a:gd name="connsiteY2" fmla="*/ 677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583 w 10000"/>
              <a:gd name="connsiteY0" fmla="*/ 52 h 10000"/>
              <a:gd name="connsiteX1" fmla="*/ 558 w 10000"/>
              <a:gd name="connsiteY1" fmla="*/ 9870 h 10000"/>
              <a:gd name="connsiteX2" fmla="*/ 0 w 10000"/>
              <a:gd name="connsiteY2" fmla="*/ 677 h 10000"/>
              <a:gd name="connsiteX3" fmla="*/ 10000 w 10000"/>
              <a:gd name="connsiteY3" fmla="*/ 75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25"/>
              <a:gd name="connsiteY0" fmla="*/ 0 h 10000"/>
              <a:gd name="connsiteX1" fmla="*/ 10000 w 10025"/>
              <a:gd name="connsiteY1" fmla="*/ 0 h 10000"/>
              <a:gd name="connsiteX2" fmla="*/ 10000 w 10025"/>
              <a:gd name="connsiteY2" fmla="*/ 10000 h 10000"/>
              <a:gd name="connsiteX3" fmla="*/ 0 w 10025"/>
              <a:gd name="connsiteY3" fmla="*/ 10000 h 10000"/>
              <a:gd name="connsiteX4" fmla="*/ 0 w 10025"/>
              <a:gd name="connsiteY4" fmla="*/ 0 h 10000"/>
              <a:gd name="connsiteX0" fmla="*/ 583 w 10025"/>
              <a:gd name="connsiteY0" fmla="*/ 52 h 10000"/>
              <a:gd name="connsiteX1" fmla="*/ 558 w 10025"/>
              <a:gd name="connsiteY1" fmla="*/ 9870 h 10000"/>
              <a:gd name="connsiteX2" fmla="*/ 0 w 10025"/>
              <a:gd name="connsiteY2" fmla="*/ 677 h 10000"/>
              <a:gd name="connsiteX3" fmla="*/ 10025 w 10025"/>
              <a:gd name="connsiteY3" fmla="*/ 677 h 10000"/>
              <a:gd name="connsiteX0" fmla="*/ 0 w 10025"/>
              <a:gd name="connsiteY0" fmla="*/ 0 h 10000"/>
              <a:gd name="connsiteX1" fmla="*/ 10000 w 10025"/>
              <a:gd name="connsiteY1" fmla="*/ 0 h 10000"/>
              <a:gd name="connsiteX2" fmla="*/ 10000 w 10025"/>
              <a:gd name="connsiteY2" fmla="*/ 10000 h 10000"/>
              <a:gd name="connsiteX3" fmla="*/ 0 w 10025"/>
              <a:gd name="connsiteY3" fmla="*/ 10000 h 10000"/>
              <a:gd name="connsiteX4" fmla="*/ 0 w 1002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25" h="10000" fill="none" extrusionOk="0">
                <a:moveTo>
                  <a:pt x="583" y="52"/>
                </a:moveTo>
                <a:cubicBezTo>
                  <a:pt x="583" y="3385"/>
                  <a:pt x="558" y="6537"/>
                  <a:pt x="558" y="9870"/>
                </a:cubicBezTo>
                <a:moveTo>
                  <a:pt x="0" y="677"/>
                </a:moveTo>
                <a:lnTo>
                  <a:pt x="10025" y="677"/>
                </a:lnTo>
              </a:path>
              <a:path w="10025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5815" y="1814945"/>
            <a:ext cx="5296916" cy="483328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XP.FileInfo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XP.ExperimentalData</a:t>
            </a:r>
            <a:r>
              <a:rPr lang="en-US" dirty="0" smtClean="0"/>
              <a:t> 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easures</a:t>
            </a:r>
          </a:p>
          <a:p>
            <a:pPr lvl="1"/>
            <a:r>
              <a:rPr lang="en-US" dirty="0" smtClean="0"/>
              <a:t>values</a:t>
            </a:r>
          </a:p>
          <a:p>
            <a:r>
              <a:rPr lang="en-US" dirty="0" err="1" smtClean="0"/>
              <a:t>XP.ExperimentalParameters</a:t>
            </a:r>
            <a:r>
              <a:rPr lang="en-US" dirty="0" smtClean="0"/>
              <a:t> 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moving_parameters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arameter 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2"/>
            <a:r>
              <a:rPr lang="en-US" dirty="0" smtClean="0"/>
              <a:t>values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nit</a:t>
            </a:r>
          </a:p>
          <a:p>
            <a:pPr lvl="2"/>
            <a:r>
              <a:rPr lang="en-US" dirty="0" err="1" smtClean="0"/>
              <a:t>param_type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DAC_column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Dac_row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(slot)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13763" y="1331150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XP object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4161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WSP_Python: Isolated position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0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120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WSP_Python Manual for beginners</vt:lpstr>
      <vt:lpstr>WSP_Python: I/O files</vt:lpstr>
      <vt:lpstr>WSP_Python: File / XP object organization</vt:lpstr>
      <vt:lpstr>WSP_Python: Isolated position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WSP_Python</dc:title>
  <dc:creator>Pierre-Andre Mortemousque</dc:creator>
  <cp:lastModifiedBy>Pierre-Andre Mortemousque</cp:lastModifiedBy>
  <cp:revision>45</cp:revision>
  <dcterms:created xsi:type="dcterms:W3CDTF">2016-12-17T06:45:29Z</dcterms:created>
  <dcterms:modified xsi:type="dcterms:W3CDTF">2016-12-17T14:53:08Z</dcterms:modified>
</cp:coreProperties>
</file>