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"/>
  </p:notesMasterIdLst>
  <p:handoutMasterIdLst>
    <p:handoutMasterId r:id="rId10"/>
  </p:handoutMasterIdLst>
  <p:sldIdLst>
    <p:sldId id="256" r:id="rId3"/>
    <p:sldId id="272" r:id="rId4"/>
    <p:sldId id="273" r:id="rId5"/>
    <p:sldId id="274" r:id="rId6"/>
    <p:sldId id="275" r:id="rId7"/>
    <p:sldId id="276" r:id="rId8"/>
  </p:sldIdLst>
  <p:sldSz cx="9906000" cy="6858000" type="A4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9"/>
    <p:restoredTop sz="82508"/>
  </p:normalViewPr>
  <p:slideViewPr>
    <p:cSldViewPr>
      <p:cViewPr varScale="1">
        <p:scale>
          <a:sx n="89" d="100"/>
          <a:sy n="89" d="100"/>
        </p:scale>
        <p:origin x="648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05E133-AB6C-5748-A42C-704A045B83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BC3096-A6EA-AA41-8548-00BC910568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44CF4-C6B3-354F-B4DD-723FC05901A2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68CBBC-E3D3-7C4B-8BB8-76909F053D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828CD3-3821-C740-9DAB-8CD0E64CF3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D284F-6FC3-8740-A1E1-F2F2E13AA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219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4106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403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BEFD9CC-2F33-439C-86AD-449A5DD6F70B}" type="slidenum">
              <a:rPr lang="fr-CH"/>
              <a:pPr>
                <a:defRPr/>
              </a:pPr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292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fld id="{DF268003-FFDA-4E13-A663-08DA24A4B5AE}" type="slidenum">
              <a:rPr lang="fr-CH" sz="1200" smtClean="0">
                <a:solidFill>
                  <a:srgbClr val="000000"/>
                </a:solidFill>
                <a:latin typeface="Calibri" pitchFamily="32" charset="0"/>
              </a:rPr>
              <a:pPr/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SzPct val="100000"/>
            </a:pPr>
            <a:fld id="{85BEBACD-2AD5-4D4D-8A07-AFFD2AABC1F7}" type="slidenum">
              <a:rPr lang="fr-CH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SzPct val="100000"/>
              </a:pPr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SzPct val="100000"/>
            </a:pPr>
            <a:fld id="{387F2403-BB07-4156-801C-66A837D9FDA4}" type="slidenum">
              <a:rPr lang="fr-CH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SzPct val="100000"/>
              </a:pPr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SzPct val="100000"/>
            </a:pPr>
            <a:fld id="{83BB4949-A09F-4E94-B122-E934D6301B0A}" type="slidenum">
              <a:rPr lang="fr-CH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SzPct val="100000"/>
              </a:pPr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SzPct val="100000"/>
            </a:pPr>
            <a:fld id="{301D54DA-A8B1-4B3E-A62B-62C7E34175D9}" type="slidenum">
              <a:rPr lang="fr-CH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SzPct val="100000"/>
              </a:pPr>
              <a:t>1</a:t>
            </a:fld>
            <a:endParaRPr lang="fr-CH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BEFD9CC-2F33-439C-86AD-449A5DD6F70B}" type="slidenum">
              <a:rPr lang="fr-CH" smtClean="0"/>
              <a:pPr>
                <a:defRPr/>
              </a:pPr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22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BEFD9CC-2F33-439C-86AD-449A5DD6F70B}" type="slidenum">
              <a:rPr lang="fr-CH" smtClean="0"/>
              <a:pPr>
                <a:defRPr/>
              </a:pPr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3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BEFD9CC-2F33-439C-86AD-449A5DD6F70B}" type="slidenum">
              <a:rPr lang="fr-CH" smtClean="0"/>
              <a:pPr>
                <a:defRPr/>
              </a:pPr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99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33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75334" y="20161"/>
            <a:ext cx="2225746" cy="6096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0161"/>
            <a:ext cx="6548958" cy="60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072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69" y="20161"/>
            <a:ext cx="8905711" cy="1651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723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952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376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03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7822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412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0244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1490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89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2501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01760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7055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5057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0792" y="273851"/>
            <a:ext cx="2228475" cy="58550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73851"/>
            <a:ext cx="6554417" cy="585500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72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0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8" y="1599416"/>
            <a:ext cx="4387352" cy="4517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727" y="1599416"/>
            <a:ext cx="4387352" cy="4517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02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76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11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39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25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91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0638"/>
            <a:ext cx="8905875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58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95300" y="6326188"/>
            <a:ext cx="2309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382963" y="6326188"/>
            <a:ext cx="3138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fr-CH"/>
          </a:p>
        </p:txBody>
      </p:sp>
      <p:pic>
        <p:nvPicPr>
          <p:cNvPr id="1030" name="Imag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2979738"/>
            <a:ext cx="41751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38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13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24013" y="6299200"/>
            <a:ext cx="2320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fr-CH" sz="1000" dirty="0">
                <a:solidFill>
                  <a:srgbClr val="4C4C4C"/>
                </a:solidFill>
              </a:rPr>
              <a:t>Page </a:t>
            </a:r>
            <a:fld id="{0A92EDF8-7CB3-4732-85C8-CF7E1EC253D4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ClrTx/>
                <a:buFontTx/>
                <a:buNone/>
                <a:defRPr/>
              </a:pPr>
              <a:t>‹Nr.›</a:t>
            </a:fld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2053" name="Imag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6330950"/>
            <a:ext cx="116998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Imag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788" y="6149975"/>
            <a:ext cx="538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Imag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249238"/>
            <a:ext cx="25638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00472" y="1268760"/>
            <a:ext cx="95050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fr-CH" sz="4400" b="1" dirty="0"/>
              <a:t>Java EE Mini Project</a:t>
            </a:r>
          </a:p>
          <a:p>
            <a:r>
              <a:rPr lang="fr-CH" sz="4400" b="1" dirty="0"/>
              <a:t>BOOK // Library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5013326"/>
            <a:ext cx="9906000" cy="112712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1" fontAlgn="base" hangingPunct="1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1" fontAlgn="base" hangingPunct="1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sz="2800" dirty="0">
                <a:solidFill>
                  <a:schemeClr val="bg2"/>
                </a:solidFill>
              </a:rPr>
              <a:t>Pierre ANKEN &amp; Olivier GOTTET - Classe 606_3</a:t>
            </a:r>
          </a:p>
          <a:p>
            <a:pPr algn="ctr"/>
            <a:r>
              <a:rPr lang="fr-CH" sz="2800" dirty="0">
                <a:solidFill>
                  <a:schemeClr val="bg2"/>
                </a:solidFill>
              </a:rPr>
              <a:t>Professor Adrien DEPEURSINGE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41770-51CF-6C47-8D98-E46A7483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General UML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BF4560A-FAF4-C448-BF1E-C87CE7E2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4679" r="11429" b="4258"/>
          <a:stretch/>
        </p:blipFill>
        <p:spPr>
          <a:xfrm>
            <a:off x="1568624" y="1196752"/>
            <a:ext cx="6264696" cy="5242594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F06251F-5AA5-5E41-9FBB-CCB528E65046}"/>
              </a:ext>
            </a:extLst>
          </p:cNvPr>
          <p:cNvSpPr/>
          <p:nvPr/>
        </p:nvSpPr>
        <p:spPr bwMode="auto">
          <a:xfrm>
            <a:off x="2360712" y="2780928"/>
            <a:ext cx="72008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83D9C-0BA8-9040-A8DE-B96C114848AF}"/>
              </a:ext>
            </a:extLst>
          </p:cNvPr>
          <p:cNvSpPr txBox="1"/>
          <p:nvPr/>
        </p:nvSpPr>
        <p:spPr>
          <a:xfrm>
            <a:off x="814388" y="332898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55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740B6-97CE-E348-A8AC-093F4D88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Bean Schema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BBF1C9F-2403-6842-84F5-93BF7098B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009" y="1604963"/>
            <a:ext cx="7634394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85022-093C-7C48-BD7B-6EB5F69A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User Stories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9E30C0D2-4C2A-8143-BDF1-D9ABBD26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Borrow Books</a:t>
            </a:r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reader</a:t>
            </a:r>
            <a:r>
              <a:rPr lang="de-DE" sz="1600" dirty="0"/>
              <a:t> I </a:t>
            </a:r>
            <a:r>
              <a:rPr lang="de-DE" sz="1600" dirty="0" err="1"/>
              <a:t>would</a:t>
            </a:r>
            <a:r>
              <a:rPr lang="de-DE" sz="1600" dirty="0"/>
              <a:t> like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borrow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library</a:t>
            </a:r>
            <a:r>
              <a:rPr lang="de-DE" sz="1600" dirty="0"/>
              <a:t> in </a:t>
            </a:r>
            <a:r>
              <a:rPr lang="de-DE" sz="1600" dirty="0" err="1"/>
              <a:t>order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read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favorite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r>
              <a:rPr lang="de-DE" sz="1600" dirty="0"/>
              <a:t>.</a:t>
            </a:r>
          </a:p>
          <a:p>
            <a:pPr marL="12700" indent="-12700">
              <a:spcAft>
                <a:spcPts val="600"/>
              </a:spcAft>
            </a:pPr>
            <a:endParaRPr lang="de-DE" sz="1600" dirty="0"/>
          </a:p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Add, </a:t>
            </a:r>
            <a:r>
              <a:rPr lang="de-DE" sz="1600" b="1" u="sng" dirty="0" err="1"/>
              <a:t>edit</a:t>
            </a:r>
            <a:r>
              <a:rPr lang="de-DE" sz="1600" b="1" u="sng" dirty="0"/>
              <a:t> </a:t>
            </a:r>
            <a:r>
              <a:rPr lang="de-DE" sz="1600" b="1" u="sng" dirty="0" err="1"/>
              <a:t>and</a:t>
            </a:r>
            <a:r>
              <a:rPr lang="de-DE" sz="1600" b="1" u="sng" dirty="0"/>
              <a:t> </a:t>
            </a:r>
            <a:r>
              <a:rPr lang="de-DE" sz="1600" b="1" u="sng" dirty="0" err="1"/>
              <a:t>remove</a:t>
            </a:r>
            <a:r>
              <a:rPr lang="de-DE" sz="1600" b="1" u="sng" dirty="0"/>
              <a:t> </a:t>
            </a:r>
            <a:r>
              <a:rPr lang="de-DE" sz="1600" b="1" u="sng" dirty="0" err="1"/>
              <a:t>books</a:t>
            </a:r>
            <a:endParaRPr lang="de-DE" sz="1600" b="1" u="sng" dirty="0"/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librarian</a:t>
            </a:r>
            <a:r>
              <a:rPr lang="de-DE" sz="1600" dirty="0"/>
              <a:t> I </a:t>
            </a:r>
            <a:r>
              <a:rPr lang="de-DE" sz="1600" dirty="0" err="1"/>
              <a:t>want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.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remove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libraries</a:t>
            </a:r>
            <a:r>
              <a:rPr lang="de-DE" sz="1600" dirty="0"/>
              <a:t> I am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in </a:t>
            </a:r>
            <a:r>
              <a:rPr lang="de-DE" sz="1600" dirty="0" err="1"/>
              <a:t>order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update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library</a:t>
            </a:r>
            <a:r>
              <a:rPr lang="de-DE" sz="1600" dirty="0"/>
              <a:t>.</a:t>
            </a:r>
          </a:p>
          <a:p>
            <a:pPr marL="12700" indent="-12700">
              <a:spcAft>
                <a:spcPts val="600"/>
              </a:spcAft>
            </a:pPr>
            <a:endParaRPr lang="de-DE" sz="1600" dirty="0"/>
          </a:p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Load </a:t>
            </a:r>
            <a:r>
              <a:rPr lang="de-DE" sz="1600" b="1" u="sng" dirty="0" err="1"/>
              <a:t>money</a:t>
            </a:r>
            <a:r>
              <a:rPr lang="de-DE" sz="1600" b="1" u="sng" dirty="0"/>
              <a:t> on </a:t>
            </a:r>
            <a:r>
              <a:rPr lang="de-DE" sz="1600" b="1" u="sng" dirty="0" err="1"/>
              <a:t>my</a:t>
            </a:r>
            <a:r>
              <a:rPr lang="de-DE" sz="1600" b="1" u="sng" dirty="0"/>
              <a:t> </a:t>
            </a:r>
            <a:r>
              <a:rPr lang="de-DE" sz="1600" b="1" u="sng" dirty="0" err="1"/>
              <a:t>account</a:t>
            </a:r>
            <a:endParaRPr lang="de-DE" sz="1600" b="1" u="sng" dirty="0"/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reader</a:t>
            </a:r>
            <a:r>
              <a:rPr lang="de-DE" sz="1600" dirty="0"/>
              <a:t> i </a:t>
            </a:r>
            <a:r>
              <a:rPr lang="de-DE" sz="1600" dirty="0" err="1"/>
              <a:t>want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load</a:t>
            </a:r>
            <a:r>
              <a:rPr lang="de-DE" sz="1600" dirty="0"/>
              <a:t> </a:t>
            </a:r>
            <a:r>
              <a:rPr lang="de-DE" sz="1600" dirty="0" err="1"/>
              <a:t>money</a:t>
            </a:r>
            <a:r>
              <a:rPr lang="de-DE" sz="1600" dirty="0"/>
              <a:t> on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account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borrow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endParaRPr lang="de-DE" sz="1600" dirty="0"/>
          </a:p>
          <a:p>
            <a:pPr marL="12700" indent="-12700">
              <a:spcAft>
                <a:spcPts val="600"/>
              </a:spcAft>
            </a:pPr>
            <a:endParaRPr lang="de-DE" sz="1600" dirty="0"/>
          </a:p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Return a </a:t>
            </a:r>
            <a:r>
              <a:rPr lang="de-DE" sz="1600" b="1" u="sng" dirty="0" err="1"/>
              <a:t>book</a:t>
            </a:r>
            <a:endParaRPr lang="de-DE" sz="1600" b="1" u="sng" dirty="0"/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reader</a:t>
            </a:r>
            <a:r>
              <a:rPr lang="de-DE" sz="1600" dirty="0"/>
              <a:t> I </a:t>
            </a:r>
            <a:r>
              <a:rPr lang="de-DE" sz="1600" dirty="0" err="1"/>
              <a:t>want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return</a:t>
            </a:r>
            <a:r>
              <a:rPr lang="de-DE" sz="1600" dirty="0"/>
              <a:t> a </a:t>
            </a:r>
            <a:r>
              <a:rPr lang="de-DE" sz="1600" dirty="0" err="1"/>
              <a:t>book</a:t>
            </a:r>
            <a:r>
              <a:rPr lang="de-DE" sz="1600" dirty="0"/>
              <a:t> in </a:t>
            </a:r>
            <a:r>
              <a:rPr lang="de-DE" sz="1600" dirty="0" err="1"/>
              <a:t>order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others</a:t>
            </a:r>
            <a:r>
              <a:rPr lang="de-DE" sz="1600" dirty="0"/>
              <a:t> </a:t>
            </a:r>
            <a:r>
              <a:rPr lang="de-DE" sz="1600" dirty="0" err="1"/>
              <a:t>customers</a:t>
            </a:r>
            <a:r>
              <a:rPr lang="de-DE" sz="1600" dirty="0"/>
              <a:t>.</a:t>
            </a:r>
          </a:p>
          <a:p>
            <a:pPr marL="12700" indent="-12700">
              <a:spcAft>
                <a:spcPts val="600"/>
              </a:spcAft>
            </a:pPr>
            <a:endParaRPr lang="de-DE" sz="1600" dirty="0"/>
          </a:p>
          <a:p>
            <a:pPr marL="12700" indent="-12700">
              <a:spcAft>
                <a:spcPts val="600"/>
              </a:spcAft>
            </a:pPr>
            <a:r>
              <a:rPr lang="de-DE" sz="1600" b="1" u="sng" dirty="0"/>
              <a:t>Create </a:t>
            </a:r>
            <a:r>
              <a:rPr lang="de-DE" sz="1600" b="1" u="sng" dirty="0" err="1"/>
              <a:t>account</a:t>
            </a:r>
            <a:endParaRPr lang="de-DE" sz="1600" b="1" u="sng" dirty="0"/>
          </a:p>
          <a:p>
            <a:pPr marL="12700" indent="-12700">
              <a:spcAft>
                <a:spcPts val="600"/>
              </a:spcAft>
            </a:pPr>
            <a:r>
              <a:rPr lang="de-DE" sz="1600" dirty="0"/>
              <a:t>As a </a:t>
            </a:r>
            <a:r>
              <a:rPr lang="de-DE" sz="1600" dirty="0" err="1"/>
              <a:t>user</a:t>
            </a:r>
            <a:r>
              <a:rPr lang="de-DE" sz="1600" dirty="0"/>
              <a:t> I </a:t>
            </a:r>
            <a:r>
              <a:rPr lang="de-DE" sz="1600" dirty="0" err="1"/>
              <a:t>want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create</a:t>
            </a:r>
            <a:r>
              <a:rPr lang="de-DE" sz="1600" dirty="0"/>
              <a:t> a </a:t>
            </a:r>
            <a:r>
              <a:rPr lang="de-DE" sz="1600" dirty="0" err="1"/>
              <a:t>reader</a:t>
            </a:r>
            <a:r>
              <a:rPr lang="de-DE" sz="1600" dirty="0"/>
              <a:t> </a:t>
            </a:r>
            <a:r>
              <a:rPr lang="de-DE" sz="1600" dirty="0" err="1"/>
              <a:t>account</a:t>
            </a:r>
            <a:r>
              <a:rPr lang="de-DE" sz="1600" dirty="0"/>
              <a:t> in </a:t>
            </a:r>
            <a:r>
              <a:rPr lang="de-DE" sz="1600" dirty="0" err="1"/>
              <a:t>order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borrow</a:t>
            </a:r>
            <a:r>
              <a:rPr lang="de-DE" sz="1600" dirty="0"/>
              <a:t> </a:t>
            </a:r>
            <a:r>
              <a:rPr lang="de-DE" sz="1600" dirty="0" err="1"/>
              <a:t>books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3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A3C22-E76E-E548-B673-8B7CF9DF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Technology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D11EA9-D584-B34C-A8E0-E5063914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56" y="1556792"/>
            <a:ext cx="6438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F32F-EAB8-9141-8C32-EB68A13D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Highlights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DF5C3-E9BA-2E41-AFFA-DC29B6F8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Creative </a:t>
            </a:r>
            <a:r>
              <a:rPr lang="de-DE" sz="2400" dirty="0" err="1"/>
              <a:t>approach</a:t>
            </a:r>
            <a:endParaRPr lang="de-DE" sz="24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Responsive</a:t>
            </a:r>
            <a:endParaRPr lang="de-DE" sz="24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AJAX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Stateful</a:t>
            </a:r>
            <a:r>
              <a:rPr lang="de-DE" sz="2400" dirty="0"/>
              <a:t> &amp; </a:t>
            </a:r>
            <a:r>
              <a:rPr lang="de-DE" sz="2400" dirty="0" err="1"/>
              <a:t>Stateless</a:t>
            </a:r>
            <a:endParaRPr lang="de-DE" sz="24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Inheritance</a:t>
            </a:r>
            <a:r>
              <a:rPr lang="de-DE" sz="2400" dirty="0"/>
              <a:t> &amp; Embedding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Managed</a:t>
            </a:r>
            <a:r>
              <a:rPr lang="de-DE" sz="2400" dirty="0"/>
              <a:t> Properties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JTA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Transitive </a:t>
            </a:r>
            <a:r>
              <a:rPr lang="de-DE" sz="2400" dirty="0" err="1"/>
              <a:t>Persistence</a:t>
            </a:r>
            <a:endParaRPr lang="de-DE" sz="2400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JPQL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Object</a:t>
            </a:r>
            <a:r>
              <a:rPr lang="de-DE" sz="2400" dirty="0"/>
              <a:t> Mapping </a:t>
            </a:r>
            <a:r>
              <a:rPr lang="de-DE" sz="2400" dirty="0" err="1"/>
              <a:t>as</a:t>
            </a:r>
            <a:r>
              <a:rPr lang="de-DE" sz="2400" dirty="0"/>
              <a:t> Workaround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inheritance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r>
              <a:rPr lang="de-DE" sz="2400" dirty="0"/>
              <a:t> (Objects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converted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maps</a:t>
            </a:r>
            <a:r>
              <a:rPr lang="de-DE" sz="2400" dirty="0"/>
              <a:t> // </a:t>
            </a:r>
            <a:r>
              <a:rPr lang="de-DE" sz="2400" dirty="0" err="1"/>
              <a:t>key</a:t>
            </a:r>
            <a:r>
              <a:rPr lang="de-DE" sz="2400" dirty="0"/>
              <a:t> &amp; </a:t>
            </a:r>
            <a:r>
              <a:rPr lang="de-DE" sz="2400" dirty="0" err="1"/>
              <a:t>value</a:t>
            </a:r>
            <a:r>
              <a:rPr lang="de-DE" sz="2400" dirty="0"/>
              <a:t> </a:t>
            </a:r>
            <a:r>
              <a:rPr lang="de-DE" sz="2400" dirty="0" err="1"/>
              <a:t>pairs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426076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HEG_A4_En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G [Mode de compatibilité]" id="{CC3DFE74-B983-49B1-971B-3A452D1EE5AD}" vid="{7698966E-4617-4C97-9519-EDE1E15D485D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G [Mode de compatibilité]" id="{CC3DFE74-B983-49B1-971B-3A452D1EE5AD}" vid="{C28D7C08-482D-4E60-8328-646EC3F355EB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PowerPoint_HEG_A4_En</Template>
  <TotalTime>0</TotalTime>
  <Words>202</Words>
  <Application>Microsoft Macintosh PowerPoint</Application>
  <PresentationFormat>A4-Papier (210 x 297 mm)</PresentationFormat>
  <Paragraphs>41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PowerPoint_HEG_A4_En</vt:lpstr>
      <vt:lpstr>Thème Office</vt:lpstr>
      <vt:lpstr>PowerPoint-Präsentation</vt:lpstr>
      <vt:lpstr>General UML</vt:lpstr>
      <vt:lpstr>Bean Schema</vt:lpstr>
      <vt:lpstr>User Stories</vt:lpstr>
      <vt:lpstr>Technology</vt:lpstr>
      <vt:lpstr>Highlights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SInf</dc:creator>
  <cp:lastModifiedBy>Olivier Gottet</cp:lastModifiedBy>
  <cp:revision>104</cp:revision>
  <cp:lastPrinted>2019-06-07T09:49:19Z</cp:lastPrinted>
  <dcterms:created xsi:type="dcterms:W3CDTF">2013-09-10T07:26:43Z</dcterms:created>
  <dcterms:modified xsi:type="dcterms:W3CDTF">2019-06-13T16:59:18Z</dcterms:modified>
</cp:coreProperties>
</file>