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8.xml" ContentType="application/inkml+xml"/>
  <Override PartName="/ppt/ink/ink9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7.xml" ContentType="application/inkml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0505" autoAdjust="0"/>
  </p:normalViewPr>
  <p:slideViewPr>
    <p:cSldViewPr snapToGrid="0">
      <p:cViewPr varScale="1">
        <p:scale>
          <a:sx n="89" d="100"/>
          <a:sy n="89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25.7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4836 1980,'-8'-11,"1"0,1 0,0 0,1-1,0 0,0 0,2-1,-1 1,0-9,0 4,-29-91,13 46,-4-30,11 27,-3 1,-3 1,-3 1,-2 0,-3 2,-2 1,-3 2,-4-2,-19-20,-3 1,-4 4,-3 2,-2 3,-4 3,-39-26,40 42,-3 3,-58-27,-163-66,239 117,-2 3,0 1,-1 4,0 2,-1 2,-11 2,-17-3,-21-10,49 10,0 1,0 4,-47-1,-7 8,-180 4,253 1,-1 2,1 2,1 2,-7 3,-5 2,-1-3,-9-1,-271 28,11-3,231-27,55-7,-1 2,2 1,-1 1,-3 3,1 1,1 2,0 2,1 1,1 2,0 1,1 2,2 1,-11 9,-84 65,70-57,-33 33,12-13,54-44,2 1,0 1,0 1,19-16,-7 5,1 1,1-1,-1 2,1-1,1 1,0 0,0 0,0 0,1 1,1 0,-3 8,1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26.4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367 0,'0'13,"-2"0,1 0,-2 0,1 0,-2 0,0 0,0-1,-7 12,-9 15,-2-1,-3 1,-13 22,-32 52,42-72,2 1,2 1,1 1,-13 41,30-67,2-10,1 0,1 0,0 0,0 0,0 0,1 0,0 7,1-13,1 0,-1 0,0 0,1 0,0 0,-1 0,1 0,0 0,0 0,0 0,0-1,1 1,-1 0,0-1,1 1,-1-1,1 1,0-1,-1 0,1 0,0 0,0 0,-1 0,1 0,0 0,0-1,0 1,0 0,0-1,0 0,0 0,1 1,-1-1,31 2,0-1,1-2,-1-1,0-2,-1-1,1-1,0-2,51-8,-2 2,-1-3,-1-4,-1-3,21-12,-82 28,-1-1,0-1,13-10,-15 10,9-6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2.6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4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4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5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6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7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07:30:37.4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64E58-DC78-4B69-90D9-8A059C1C95F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60166-6AB8-4A40-8143-E55780539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menu below changes depending on what filter is used</a:t>
            </a:r>
          </a:p>
          <a:p>
            <a:r>
              <a:rPr lang="en-GB" dirty="0"/>
              <a:t>Results will always be empty slots</a:t>
            </a:r>
          </a:p>
          <a:p>
            <a:endParaRPr lang="en-GB" dirty="0"/>
          </a:p>
          <a:p>
            <a:r>
              <a:rPr lang="en-GB" dirty="0"/>
              <a:t>Filter available: </a:t>
            </a:r>
          </a:p>
          <a:p>
            <a:r>
              <a:rPr lang="en-GB" dirty="0"/>
              <a:t>No filter (just find empty slots) =&gt; Menu blank</a:t>
            </a:r>
          </a:p>
          <a:p>
            <a:r>
              <a:rPr lang="en-GB" dirty="0"/>
              <a:t>By group (2-3 slots that are together and empty) =&gt; Radio button 2 or 3</a:t>
            </a:r>
          </a:p>
          <a:p>
            <a:r>
              <a:rPr lang="en-GB" dirty="0"/>
              <a:t>Near children/ near pet =&gt; 2 sets of radio : near/not near (exclusive), children/pet (inclusive, can select both)</a:t>
            </a:r>
          </a:p>
          <a:p>
            <a:r>
              <a:rPr lang="en-GB" dirty="0"/>
              <a:t>Near pool/tree =&gt; 2 radios pool/trees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0166-6AB8-4A40-8143-E5578053965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6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Pending reservation:</a:t>
            </a:r>
          </a:p>
          <a:p>
            <a:r>
              <a:rPr lang="en-GB" dirty="0"/>
              <a:t>Table sorted by slot</a:t>
            </a:r>
          </a:p>
          <a:p>
            <a:r>
              <a:rPr lang="en-GB" dirty="0"/>
              <a:t>Each slot: reservation ordered by date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0166-6AB8-4A40-8143-E55780539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Search path by entering from-to (entrance – slot XY)/ (entrance-pool)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0166-6AB8-4A40-8143-E55780539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4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menu below changes depending on what filter is used</a:t>
            </a:r>
          </a:p>
          <a:p>
            <a:r>
              <a:rPr lang="en-GB" dirty="0"/>
              <a:t>Results will always be empty slots</a:t>
            </a:r>
          </a:p>
          <a:p>
            <a:endParaRPr lang="en-GB" dirty="0"/>
          </a:p>
          <a:p>
            <a:r>
              <a:rPr lang="en-GB" dirty="0"/>
              <a:t>Filter available: </a:t>
            </a:r>
          </a:p>
          <a:p>
            <a:r>
              <a:rPr lang="en-GB" dirty="0"/>
              <a:t>No filter (just find empty slots) =&gt; Menu blank</a:t>
            </a:r>
          </a:p>
          <a:p>
            <a:r>
              <a:rPr lang="en-GB" dirty="0"/>
              <a:t>By group (2-3 slots that are together and empty) =&gt; Radio button 2 or 3</a:t>
            </a:r>
          </a:p>
          <a:p>
            <a:r>
              <a:rPr lang="en-GB" dirty="0"/>
              <a:t>Near children/ near pet =&gt; 2 sets of radio : near/not near (exclusive), children/pet (inclusive, can select both)</a:t>
            </a:r>
          </a:p>
          <a:p>
            <a:r>
              <a:rPr lang="en-GB" dirty="0"/>
              <a:t>Near pool/tree =&gt; 2 radios pool/trees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0166-6AB8-4A40-8143-E55780539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6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menu below changes depending on what filter is used</a:t>
            </a:r>
          </a:p>
          <a:p>
            <a:r>
              <a:rPr lang="en-GB" dirty="0"/>
              <a:t>Results will always be empty slots</a:t>
            </a:r>
          </a:p>
          <a:p>
            <a:endParaRPr lang="en-GB" dirty="0"/>
          </a:p>
          <a:p>
            <a:r>
              <a:rPr lang="en-GB" dirty="0"/>
              <a:t>Filter available: </a:t>
            </a:r>
          </a:p>
          <a:p>
            <a:r>
              <a:rPr lang="en-GB" dirty="0"/>
              <a:t>No filter (just find empty slots) =&gt; Menu blank</a:t>
            </a:r>
          </a:p>
          <a:p>
            <a:r>
              <a:rPr lang="en-GB" dirty="0"/>
              <a:t>By group (2-3 slots that are together and empty) =&gt; Radio button 2 or 3</a:t>
            </a:r>
          </a:p>
          <a:p>
            <a:r>
              <a:rPr lang="en-GB" dirty="0"/>
              <a:t>Near children/ near pet =&gt; 2 sets of radio : near/not near (exclusive), children/pet (inclusive, can select both)</a:t>
            </a:r>
          </a:p>
          <a:p>
            <a:r>
              <a:rPr lang="en-GB" dirty="0"/>
              <a:t>Near pool/tree =&gt; 2 radios pool/trees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0166-6AB8-4A40-8143-E55780539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5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F045-F03C-4D4F-B1C2-FFFAA06E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8EB2-1618-4E3B-83E3-9AF042F0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BC04-C090-4752-B58C-F953AD9F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079A-A580-4C91-9D8C-23B0032B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EAC6-7534-4AF2-AFA5-16612550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329F-4D2A-4860-92B2-21AF400E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E19D-CFF0-49A0-ADE4-9FCC6D9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A50F-5FCA-4ED0-A638-99B33EB0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87E4-8445-4874-89C5-68CB9B27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6118-B5A5-494D-83F8-613D78F0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9FEE7-1238-4395-8E76-9A7D08564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61E52-0CD4-48AC-81CD-33A123B1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FF3F-503C-4401-B44C-B2EA82FB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FA67-77A9-4419-89B0-B3D883EC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F8551-1ED4-4A95-BB8C-60E4719C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9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2EDB-D7A4-47F9-8E72-BA517225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6DFE-BF14-40A2-B68F-C6661C0D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C428-6E27-4349-A6CE-520B3697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54B4-DC64-4B02-8954-6525831D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202B-A0FA-4797-900C-F6B861AB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1D90-77D1-428A-A742-D096AE80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4B16-A3A0-471C-AE68-231D5C7D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5A0D-4511-4333-8C54-44276CA2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D45F-57CE-4498-A6BC-5566ACC1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72FD-E4D5-4A24-8DD0-F158E31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8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5DA8-CB69-4E9B-9169-1C9231F1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75B2-DECF-4436-BD2A-8C1A248A1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384B7-CF47-4038-A441-FDB66042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0B497-D493-41BD-A133-965AB695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F592B-46C5-4791-9490-6E559097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F6BA-D1E6-4E8D-A4BB-32924BC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7D60-504A-4482-9CDF-654CD9E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64821-ED2E-4459-9A14-6C204999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ADCA-1363-4341-BF74-C6AC18F5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DDE66-B4E3-4928-83FA-95AFD0D55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07D2A-7455-491B-BF62-CB7203DF4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E1C08-E0D9-4393-955C-5CDABF7E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97C48-4F4C-4C15-863B-F00B52C2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108B2-4EC2-4EC9-B7AE-728520C5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5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010-3365-400E-94CF-36A24709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A5B3-0FFB-4F6A-AABA-9D4523B6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F7EB-7A54-447D-891B-293755D6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194D-AC93-4128-B82F-89B6B46B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62FEF-065C-4810-A6BA-0EB91D82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37104-B994-4D37-87F1-67F2D781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A242D-3C84-4FD2-B0E0-3592DC59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0C82-D9A9-4805-BDB1-12ABFE17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D1FA-6F4D-4347-BE78-EF140CE2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D144-A38F-4849-8F4A-F416C5186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3D29-EB27-4DB1-AB74-9035AF64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2E123-DCF4-4307-8417-A92A171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9B6F-2E66-4BA1-A9F3-4B7ED18E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97D-DEC9-4E43-A11A-7D36BE3D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C37EF-4D3C-4CEF-8091-996DFD56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C0A0-DC6F-47B4-8755-FCA4BB13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63EF-2195-46A8-8A0E-57DC6568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808C-CA08-46C0-9389-BAE3423B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0E3B-298A-40B3-AA8E-B6752771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59EBA-D370-47D7-88A4-EB470B99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F35D-9709-4695-992A-0C11570B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7E35-36E5-4BCD-B8C5-9D1965EB0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4225-AAFC-4A6D-B9ED-8CEA0AC214B9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CF09-39A1-4217-9CA1-F4718B7B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962A-A404-4F6C-827C-8759517EE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3308-2D35-427D-ACFD-DE7279CCA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4.xml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C8D1B0-57D4-476E-A023-1F1E2F8D9C04}"/>
              </a:ext>
            </a:extLst>
          </p:cNvPr>
          <p:cNvSpPr txBox="1"/>
          <p:nvPr/>
        </p:nvSpPr>
        <p:spPr>
          <a:xfrm flipV="1">
            <a:off x="2519544" y="8570341"/>
            <a:ext cx="2889893" cy="190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D62588C-8B73-4A00-B370-DFFB4446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1886" y="6400800"/>
            <a:ext cx="3348228" cy="4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9F8DC-3CC2-4C57-9978-AE5D4DF9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881"/>
            <a:ext cx="8972063" cy="59642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14CBF2-6795-4417-9D16-F797F784EF3D}"/>
              </a:ext>
            </a:extLst>
          </p:cNvPr>
          <p:cNvSpPr/>
          <p:nvPr/>
        </p:nvSpPr>
        <p:spPr>
          <a:xfrm>
            <a:off x="8972063" y="342901"/>
            <a:ext cx="3219937" cy="6068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E0B36-EAE8-447D-AB84-CBD27E2BADA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C0EB1-61CE-4262-A081-C145CCC80A2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AA4A6-3A29-46A0-B041-ACB91CD828BE}"/>
              </a:ext>
            </a:extLst>
          </p:cNvPr>
          <p:cNvSpPr txBox="1"/>
          <p:nvPr/>
        </p:nvSpPr>
        <p:spPr>
          <a:xfrm>
            <a:off x="9139136" y="562984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filter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C62051-900C-4DD5-9665-99CE6A5A0FDE}"/>
              </a:ext>
            </a:extLst>
          </p:cNvPr>
          <p:cNvCxnSpPr/>
          <p:nvPr/>
        </p:nvCxnSpPr>
        <p:spPr>
          <a:xfrm>
            <a:off x="9086848" y="1676400"/>
            <a:ext cx="2876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D8D62B-20E0-4656-B11A-44670223EB14}"/>
              </a:ext>
            </a:extLst>
          </p:cNvPr>
          <p:cNvSpPr txBox="1"/>
          <p:nvPr/>
        </p:nvSpPr>
        <p:spPr>
          <a:xfrm>
            <a:off x="82296" y="-7391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Camp manager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4826D-B14C-4027-9C11-85B913E45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3" y="1865876"/>
            <a:ext cx="1561905" cy="1422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5A54EF-C30D-494B-9696-6A8AFDE7A49C}"/>
              </a:ext>
            </a:extLst>
          </p:cNvPr>
          <p:cNvSpPr txBox="1"/>
          <p:nvPr/>
        </p:nvSpPr>
        <p:spPr>
          <a:xfrm>
            <a:off x="11709981" y="-47425"/>
            <a:ext cx="6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</p:txBody>
      </p:sp>
      <p:pic>
        <p:nvPicPr>
          <p:cNvPr id="28" name="Picture 27" descr="A picture containing bird&#10;&#10;Description automatically generated">
            <a:extLst>
              <a:ext uri="{FF2B5EF4-FFF2-40B4-BE49-F238E27FC236}">
                <a16:creationId xmlns:a16="http://schemas.microsoft.com/office/drawing/2014/main" id="{C90E4323-8EA7-463D-B195-6C3087C8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71" y="919071"/>
            <a:ext cx="3048771" cy="749275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3F26854-E9CF-4CC7-A9BA-412E3F885C9D}"/>
              </a:ext>
            </a:extLst>
          </p:cNvPr>
          <p:cNvSpPr/>
          <p:nvPr/>
        </p:nvSpPr>
        <p:spPr>
          <a:xfrm>
            <a:off x="3194874" y="2355940"/>
            <a:ext cx="2028315" cy="1259459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State: true/false</a:t>
            </a:r>
          </a:p>
          <a:p>
            <a:r>
              <a:rPr lang="en-GB" sz="1200" dirty="0"/>
              <a:t>Children: false</a:t>
            </a:r>
          </a:p>
          <a:p>
            <a:r>
              <a:rPr lang="en-GB" sz="1200" dirty="0"/>
              <a:t>Pets: true</a:t>
            </a:r>
          </a:p>
          <a:p>
            <a:r>
              <a:rPr lang="en-GB" sz="1200" dirty="0"/>
              <a:t>Interested: array of people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6687D-2DC3-460C-9ECC-AF05155D746E}"/>
              </a:ext>
            </a:extLst>
          </p:cNvPr>
          <p:cNvSpPr/>
          <p:nvPr/>
        </p:nvSpPr>
        <p:spPr>
          <a:xfrm>
            <a:off x="11211771" y="3418688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41DCD3-9089-4157-8DA5-86E88E2B8F70}"/>
              </a:ext>
            </a:extLst>
          </p:cNvPr>
          <p:cNvSpPr/>
          <p:nvPr/>
        </p:nvSpPr>
        <p:spPr>
          <a:xfrm>
            <a:off x="4429321" y="3225796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UNBOOK</a:t>
            </a:r>
          </a:p>
        </p:txBody>
      </p:sp>
    </p:spTree>
    <p:extLst>
      <p:ext uri="{BB962C8B-B14F-4D97-AF65-F5344CB8AC3E}">
        <p14:creationId xmlns:p14="http://schemas.microsoft.com/office/powerpoint/2010/main" val="4409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C8D1B0-57D4-476E-A023-1F1E2F8D9C04}"/>
              </a:ext>
            </a:extLst>
          </p:cNvPr>
          <p:cNvSpPr txBox="1"/>
          <p:nvPr/>
        </p:nvSpPr>
        <p:spPr>
          <a:xfrm flipV="1">
            <a:off x="2519544" y="8570341"/>
            <a:ext cx="2889893" cy="190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D62588C-8B73-4A00-B370-DFFB4446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1886" y="6400800"/>
            <a:ext cx="3348228" cy="4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14CBF2-6795-4417-9D16-F797F784EF3D}"/>
              </a:ext>
            </a:extLst>
          </p:cNvPr>
          <p:cNvSpPr/>
          <p:nvPr/>
        </p:nvSpPr>
        <p:spPr>
          <a:xfrm>
            <a:off x="8972063" y="342901"/>
            <a:ext cx="3219937" cy="6068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E0B36-EAE8-447D-AB84-CBD27E2BADA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C0EB1-61CE-4262-A081-C145CCC80A2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C62051-900C-4DD5-9665-99CE6A5A0FDE}"/>
              </a:ext>
            </a:extLst>
          </p:cNvPr>
          <p:cNvCxnSpPr/>
          <p:nvPr/>
        </p:nvCxnSpPr>
        <p:spPr>
          <a:xfrm>
            <a:off x="9086848" y="1676400"/>
            <a:ext cx="2876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D8D62B-20E0-4656-B11A-44670223EB14}"/>
              </a:ext>
            </a:extLst>
          </p:cNvPr>
          <p:cNvSpPr txBox="1"/>
          <p:nvPr/>
        </p:nvSpPr>
        <p:spPr>
          <a:xfrm>
            <a:off x="82296" y="-7391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Camp manager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4826D-B14C-4027-9C11-85B913E45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79" y="1787765"/>
            <a:ext cx="1561905" cy="1422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5A54EF-C30D-494B-9696-6A8AFDE7A49C}"/>
              </a:ext>
            </a:extLst>
          </p:cNvPr>
          <p:cNvSpPr txBox="1"/>
          <p:nvPr/>
        </p:nvSpPr>
        <p:spPr>
          <a:xfrm>
            <a:off x="11709981" y="-47425"/>
            <a:ext cx="6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</p:txBody>
      </p:sp>
      <p:pic>
        <p:nvPicPr>
          <p:cNvPr id="28" name="Picture 27" descr="A picture containing bird&#10;&#10;Description automatically generated">
            <a:extLst>
              <a:ext uri="{FF2B5EF4-FFF2-40B4-BE49-F238E27FC236}">
                <a16:creationId xmlns:a16="http://schemas.microsoft.com/office/drawing/2014/main" id="{C90E4323-8EA7-463D-B195-6C3087C89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71" y="919071"/>
            <a:ext cx="3048771" cy="749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A6687D-2DC3-460C-9ECC-AF05155D746E}"/>
              </a:ext>
            </a:extLst>
          </p:cNvPr>
          <p:cNvSpPr/>
          <p:nvPr/>
        </p:nvSpPr>
        <p:spPr>
          <a:xfrm>
            <a:off x="11211771" y="3418688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FILTER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A5067-8728-4599-9A7E-E24D6831835F}"/>
              </a:ext>
            </a:extLst>
          </p:cNvPr>
          <p:cNvSpPr/>
          <p:nvPr/>
        </p:nvSpPr>
        <p:spPr>
          <a:xfrm>
            <a:off x="8972063" y="464591"/>
            <a:ext cx="3219937" cy="50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AA4A6-3A29-46A0-B041-ACB91CD828BE}"/>
              </a:ext>
            </a:extLst>
          </p:cNvPr>
          <p:cNvSpPr txBox="1"/>
          <p:nvPr/>
        </p:nvSpPr>
        <p:spPr>
          <a:xfrm>
            <a:off x="9065223" y="534453"/>
            <a:ext cx="13785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Type of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DCF01-1D69-4468-B075-CE910B24AEE1}"/>
              </a:ext>
            </a:extLst>
          </p:cNvPr>
          <p:cNvSpPr txBox="1"/>
          <p:nvPr/>
        </p:nvSpPr>
        <p:spPr>
          <a:xfrm>
            <a:off x="10628127" y="534453"/>
            <a:ext cx="14340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Pending 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F4B08-9E64-4F8D-9F7D-167AE7D2CCC6}"/>
              </a:ext>
            </a:extLst>
          </p:cNvPr>
          <p:cNvSpPr txBox="1"/>
          <p:nvPr/>
        </p:nvSpPr>
        <p:spPr>
          <a:xfrm>
            <a:off x="204395" y="623944"/>
            <a:ext cx="82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480F7-109F-4ADE-BD06-12A22E204777}"/>
              </a:ext>
            </a:extLst>
          </p:cNvPr>
          <p:cNvSpPr txBox="1"/>
          <p:nvPr/>
        </p:nvSpPr>
        <p:spPr>
          <a:xfrm>
            <a:off x="279698" y="1005610"/>
            <a:ext cx="8111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Slot :___</a:t>
            </a:r>
          </a:p>
          <a:p>
            <a:r>
              <a:rPr lang="en-GB" dirty="0"/>
              <a:t>		Reservation: </a:t>
            </a:r>
          </a:p>
          <a:p>
            <a:r>
              <a:rPr lang="en-GB" dirty="0"/>
              <a:t>			date, name</a:t>
            </a:r>
          </a:p>
          <a:p>
            <a:r>
              <a:rPr lang="en-GB" dirty="0"/>
              <a:t>		Reservation:</a:t>
            </a:r>
          </a:p>
          <a:p>
            <a:r>
              <a:rPr lang="en-GB" dirty="0"/>
              <a:t>			date, name</a:t>
            </a:r>
          </a:p>
          <a:p>
            <a:r>
              <a:rPr lang="en-GB" dirty="0"/>
              <a:t>		Reservation</a:t>
            </a:r>
          </a:p>
          <a:p>
            <a:r>
              <a:rPr lang="en-GB" dirty="0"/>
              <a:t>			date, name</a:t>
            </a:r>
          </a:p>
          <a:p>
            <a:r>
              <a:rPr lang="en-GB" dirty="0"/>
              <a:t>		Reservation:</a:t>
            </a:r>
          </a:p>
          <a:p>
            <a:r>
              <a:rPr lang="en-GB" dirty="0"/>
              <a:t>			date, name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19CA5-3325-4FA1-BECC-D6ADE8281F74}"/>
              </a:ext>
            </a:extLst>
          </p:cNvPr>
          <p:cNvSpPr txBox="1"/>
          <p:nvPr/>
        </p:nvSpPr>
        <p:spPr>
          <a:xfrm>
            <a:off x="315651" y="3721116"/>
            <a:ext cx="81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Slot :___</a:t>
            </a:r>
          </a:p>
          <a:p>
            <a:r>
              <a:rPr lang="en-GB" dirty="0"/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3A5AB-5729-4680-8350-3F4C82C31214}"/>
              </a:ext>
            </a:extLst>
          </p:cNvPr>
          <p:cNvSpPr txBox="1"/>
          <p:nvPr/>
        </p:nvSpPr>
        <p:spPr>
          <a:xfrm>
            <a:off x="315651" y="4254121"/>
            <a:ext cx="81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Slot :___</a:t>
            </a:r>
          </a:p>
          <a:p>
            <a:r>
              <a:rPr lang="en-GB" dirty="0"/>
              <a:t>	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1C768-B860-4142-9D13-D086F8D0F16A}"/>
              </a:ext>
            </a:extLst>
          </p:cNvPr>
          <p:cNvSpPr txBox="1"/>
          <p:nvPr/>
        </p:nvSpPr>
        <p:spPr>
          <a:xfrm>
            <a:off x="315651" y="4811200"/>
            <a:ext cx="81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Slot :___</a:t>
            </a:r>
          </a:p>
          <a:p>
            <a:r>
              <a:rPr lang="en-GB" dirty="0"/>
              <a:t>	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A7072-5C11-485E-8C26-D7E214F0A513}"/>
              </a:ext>
            </a:extLst>
          </p:cNvPr>
          <p:cNvSpPr txBox="1"/>
          <p:nvPr/>
        </p:nvSpPr>
        <p:spPr>
          <a:xfrm>
            <a:off x="315651" y="5344205"/>
            <a:ext cx="81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Slot :___</a:t>
            </a:r>
          </a:p>
          <a:p>
            <a:r>
              <a:rPr lang="en-GB" dirty="0"/>
              <a:t>		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551B74-299C-4815-8ABE-CE8B35A4B860}"/>
              </a:ext>
            </a:extLst>
          </p:cNvPr>
          <p:cNvCxnSpPr/>
          <p:nvPr/>
        </p:nvCxnSpPr>
        <p:spPr>
          <a:xfrm>
            <a:off x="430399" y="5310716"/>
            <a:ext cx="7845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F74167-9B93-46EC-806D-AAF6557575FC}"/>
              </a:ext>
            </a:extLst>
          </p:cNvPr>
          <p:cNvCxnSpPr/>
          <p:nvPr/>
        </p:nvCxnSpPr>
        <p:spPr>
          <a:xfrm>
            <a:off x="448629" y="4811200"/>
            <a:ext cx="7845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ACDBCE-DADA-4964-8B7F-51FFBA9BAE70}"/>
              </a:ext>
            </a:extLst>
          </p:cNvPr>
          <p:cNvCxnSpPr/>
          <p:nvPr/>
        </p:nvCxnSpPr>
        <p:spPr>
          <a:xfrm>
            <a:off x="430399" y="4254121"/>
            <a:ext cx="7845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C03BF7-F85C-4E40-B7FD-676A56130AC8}"/>
              </a:ext>
            </a:extLst>
          </p:cNvPr>
          <p:cNvCxnSpPr/>
          <p:nvPr/>
        </p:nvCxnSpPr>
        <p:spPr>
          <a:xfrm>
            <a:off x="421927" y="3697832"/>
            <a:ext cx="7845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17205A4-523B-4D30-99A4-FC48F80207FF}"/>
              </a:ext>
            </a:extLst>
          </p:cNvPr>
          <p:cNvSpPr/>
          <p:nvPr/>
        </p:nvSpPr>
        <p:spPr>
          <a:xfrm>
            <a:off x="7446095" y="1585466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7B51EB-E6F2-4944-8419-C0C4AEC5BE81}"/>
              </a:ext>
            </a:extLst>
          </p:cNvPr>
          <p:cNvSpPr/>
          <p:nvPr/>
        </p:nvSpPr>
        <p:spPr>
          <a:xfrm>
            <a:off x="7446095" y="2113793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ACCEPT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1FFF-DF4A-4596-B4DB-CF4ED7C5C513}"/>
              </a:ext>
            </a:extLst>
          </p:cNvPr>
          <p:cNvSpPr/>
          <p:nvPr/>
        </p:nvSpPr>
        <p:spPr>
          <a:xfrm>
            <a:off x="7446095" y="2632961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ACCEPT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1C908-EC89-451B-96DB-AF98D82DAF9E}"/>
              </a:ext>
            </a:extLst>
          </p:cNvPr>
          <p:cNvSpPr/>
          <p:nvPr/>
        </p:nvSpPr>
        <p:spPr>
          <a:xfrm>
            <a:off x="7446095" y="3136354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ACCEPT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C58159-9080-4395-9221-68F1AD3CB0A5}"/>
              </a:ext>
            </a:extLst>
          </p:cNvPr>
          <p:cNvSpPr/>
          <p:nvPr/>
        </p:nvSpPr>
        <p:spPr>
          <a:xfrm>
            <a:off x="7438542" y="3815261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0F630C-9681-4B60-A2F3-5DB45886B8C9}"/>
              </a:ext>
            </a:extLst>
          </p:cNvPr>
          <p:cNvSpPr/>
          <p:nvPr/>
        </p:nvSpPr>
        <p:spPr>
          <a:xfrm>
            <a:off x="7419341" y="4387205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CA80DB-C34A-4400-8FFD-5B7E0D242133}"/>
              </a:ext>
            </a:extLst>
          </p:cNvPr>
          <p:cNvSpPr/>
          <p:nvPr/>
        </p:nvSpPr>
        <p:spPr>
          <a:xfrm>
            <a:off x="7415889" y="4933599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32741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C8D1B0-57D4-476E-A023-1F1E2F8D9C04}"/>
              </a:ext>
            </a:extLst>
          </p:cNvPr>
          <p:cNvSpPr txBox="1"/>
          <p:nvPr/>
        </p:nvSpPr>
        <p:spPr>
          <a:xfrm flipV="1">
            <a:off x="2519544" y="8570341"/>
            <a:ext cx="2889893" cy="190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D62588C-8B73-4A00-B370-DFFB4446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1886" y="6400800"/>
            <a:ext cx="3348228" cy="4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9F8DC-3CC2-4C57-9978-AE5D4DF9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881"/>
            <a:ext cx="8972063" cy="59642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14CBF2-6795-4417-9D16-F797F784EF3D}"/>
              </a:ext>
            </a:extLst>
          </p:cNvPr>
          <p:cNvSpPr/>
          <p:nvPr/>
        </p:nvSpPr>
        <p:spPr>
          <a:xfrm>
            <a:off x="8972063" y="342901"/>
            <a:ext cx="3219937" cy="6068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 descr="A picture containing bird&#10;&#10;Description automatically generated">
            <a:extLst>
              <a:ext uri="{FF2B5EF4-FFF2-40B4-BE49-F238E27FC236}">
                <a16:creationId xmlns:a16="http://schemas.microsoft.com/office/drawing/2014/main" id="{1A7D2BD4-0391-41D6-A29E-B6F7C864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48" y="890111"/>
            <a:ext cx="2959937" cy="64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9E0B36-EAE8-447D-AB84-CBD27E2BADA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C0EB1-61CE-4262-A081-C145CCC80A2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AA4A6-3A29-46A0-B041-ACB91CD828BE}"/>
              </a:ext>
            </a:extLst>
          </p:cNvPr>
          <p:cNvSpPr txBox="1"/>
          <p:nvPr/>
        </p:nvSpPr>
        <p:spPr>
          <a:xfrm>
            <a:off x="9139136" y="562984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8D62B-20E0-4656-B11A-44670223EB14}"/>
              </a:ext>
            </a:extLst>
          </p:cNvPr>
          <p:cNvSpPr txBox="1"/>
          <p:nvPr/>
        </p:nvSpPr>
        <p:spPr>
          <a:xfrm>
            <a:off x="82296" y="-7391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A54EF-C30D-494B-9696-6A8AFDE7A49C}"/>
              </a:ext>
            </a:extLst>
          </p:cNvPr>
          <p:cNvSpPr txBox="1"/>
          <p:nvPr/>
        </p:nvSpPr>
        <p:spPr>
          <a:xfrm>
            <a:off x="11709981" y="-47425"/>
            <a:ext cx="6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</p:txBody>
      </p:sp>
      <p:pic>
        <p:nvPicPr>
          <p:cNvPr id="20" name="Picture 19" descr="A picture containing bird&#10;&#10;Description automatically generated">
            <a:extLst>
              <a:ext uri="{FF2B5EF4-FFF2-40B4-BE49-F238E27FC236}">
                <a16:creationId xmlns:a16="http://schemas.microsoft.com/office/drawing/2014/main" id="{3C178068-3A60-49BF-8F36-66CB0CEFC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47" y="2106273"/>
            <a:ext cx="2959937" cy="6438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383B8C-018B-4769-B2C6-B7B7866386A4}"/>
              </a:ext>
            </a:extLst>
          </p:cNvPr>
          <p:cNvSpPr txBox="1"/>
          <p:nvPr/>
        </p:nvSpPr>
        <p:spPr>
          <a:xfrm>
            <a:off x="9191424" y="177470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739F676-9CC7-487A-A6F7-46C69507C2FD}"/>
              </a:ext>
            </a:extLst>
          </p:cNvPr>
          <p:cNvSpPr/>
          <p:nvPr/>
        </p:nvSpPr>
        <p:spPr>
          <a:xfrm>
            <a:off x="3194874" y="2355940"/>
            <a:ext cx="2028315" cy="1259459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Interested: number of people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D8E09D-E177-4B64-AD15-06210ED7477C}"/>
              </a:ext>
            </a:extLst>
          </p:cNvPr>
          <p:cNvSpPr/>
          <p:nvPr/>
        </p:nvSpPr>
        <p:spPr>
          <a:xfrm>
            <a:off x="4152452" y="3135870"/>
            <a:ext cx="970979" cy="293130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INTERESTED</a:t>
            </a:r>
          </a:p>
        </p:txBody>
      </p:sp>
    </p:spTree>
    <p:extLst>
      <p:ext uri="{BB962C8B-B14F-4D97-AF65-F5344CB8AC3E}">
        <p14:creationId xmlns:p14="http://schemas.microsoft.com/office/powerpoint/2010/main" val="37244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C8D1B0-57D4-476E-A023-1F1E2F8D9C04}"/>
              </a:ext>
            </a:extLst>
          </p:cNvPr>
          <p:cNvSpPr txBox="1"/>
          <p:nvPr/>
        </p:nvSpPr>
        <p:spPr>
          <a:xfrm flipV="1">
            <a:off x="2519544" y="8570341"/>
            <a:ext cx="2889893" cy="190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D62588C-8B73-4A00-B370-DFFB4446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1886" y="6400800"/>
            <a:ext cx="3348228" cy="4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9F8DC-3CC2-4C57-9978-AE5D4DF9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881"/>
            <a:ext cx="8972063" cy="59642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14CBF2-6795-4417-9D16-F797F784EF3D}"/>
              </a:ext>
            </a:extLst>
          </p:cNvPr>
          <p:cNvSpPr/>
          <p:nvPr/>
        </p:nvSpPr>
        <p:spPr>
          <a:xfrm>
            <a:off x="8972063" y="342901"/>
            <a:ext cx="3219937" cy="6068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E0B36-EAE8-447D-AB84-CBD27E2BADA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C0EB1-61CE-4262-A081-C145CCC80A2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AA4A6-3A29-46A0-B041-ACB91CD828BE}"/>
              </a:ext>
            </a:extLst>
          </p:cNvPr>
          <p:cNvSpPr txBox="1"/>
          <p:nvPr/>
        </p:nvSpPr>
        <p:spPr>
          <a:xfrm>
            <a:off x="9139136" y="562984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filter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C62051-900C-4DD5-9665-99CE6A5A0FDE}"/>
              </a:ext>
            </a:extLst>
          </p:cNvPr>
          <p:cNvCxnSpPr/>
          <p:nvPr/>
        </p:nvCxnSpPr>
        <p:spPr>
          <a:xfrm>
            <a:off x="9086848" y="1676400"/>
            <a:ext cx="2876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D8D62B-20E0-4656-B11A-44670223EB14}"/>
              </a:ext>
            </a:extLst>
          </p:cNvPr>
          <p:cNvSpPr txBox="1"/>
          <p:nvPr/>
        </p:nvSpPr>
        <p:spPr>
          <a:xfrm>
            <a:off x="82296" y="-7391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Camp manager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4826D-B14C-4027-9C11-85B913E45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3" y="1865876"/>
            <a:ext cx="1561905" cy="1422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5A54EF-C30D-494B-9696-6A8AFDE7A49C}"/>
              </a:ext>
            </a:extLst>
          </p:cNvPr>
          <p:cNvSpPr txBox="1"/>
          <p:nvPr/>
        </p:nvSpPr>
        <p:spPr>
          <a:xfrm>
            <a:off x="11709981" y="-47425"/>
            <a:ext cx="6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</p:txBody>
      </p:sp>
      <p:pic>
        <p:nvPicPr>
          <p:cNvPr id="28" name="Picture 27" descr="A picture containing bird&#10;&#10;Description automatically generated">
            <a:extLst>
              <a:ext uri="{FF2B5EF4-FFF2-40B4-BE49-F238E27FC236}">
                <a16:creationId xmlns:a16="http://schemas.microsoft.com/office/drawing/2014/main" id="{C90E4323-8EA7-463D-B195-6C3087C8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71" y="919071"/>
            <a:ext cx="3048771" cy="749275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3F26854-E9CF-4CC7-A9BA-412E3F885C9D}"/>
              </a:ext>
            </a:extLst>
          </p:cNvPr>
          <p:cNvSpPr/>
          <p:nvPr/>
        </p:nvSpPr>
        <p:spPr>
          <a:xfrm>
            <a:off x="6342774" y="1397000"/>
            <a:ext cx="1157578" cy="781530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dirty="0"/>
          </a:p>
          <a:p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6687D-2DC3-460C-9ECC-AF05155D746E}"/>
              </a:ext>
            </a:extLst>
          </p:cNvPr>
          <p:cNvSpPr/>
          <p:nvPr/>
        </p:nvSpPr>
        <p:spPr>
          <a:xfrm>
            <a:off x="11211771" y="3418688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72FD3-C186-43B0-BE8B-4B3979132981}"/>
              </a:ext>
            </a:extLst>
          </p:cNvPr>
          <p:cNvSpPr/>
          <p:nvPr/>
        </p:nvSpPr>
        <p:spPr>
          <a:xfrm>
            <a:off x="2906448" y="2051730"/>
            <a:ext cx="3822700" cy="2635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64424-4A9E-45B2-A60F-B00E664E33A0}"/>
              </a:ext>
            </a:extLst>
          </p:cNvPr>
          <p:cNvGrpSpPr/>
          <p:nvPr/>
        </p:nvGrpSpPr>
        <p:grpSpPr>
          <a:xfrm>
            <a:off x="5214160" y="811000"/>
            <a:ext cx="1872360" cy="712800"/>
            <a:chOff x="5214160" y="811000"/>
            <a:chExt cx="187236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B7E7ED-BCEA-4F4C-A1A8-976FAD4B291A}"/>
                    </a:ext>
                  </a:extLst>
                </p14:cNvPr>
                <p14:cNvContentPartPr/>
                <p14:nvPr/>
              </p14:nvContentPartPr>
              <p14:xfrm>
                <a:off x="5345560" y="811000"/>
                <a:ext cx="1740960" cy="71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B7E7ED-BCEA-4F4C-A1A8-976FAD4B29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6560" y="802360"/>
                  <a:ext cx="175860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167C6E-8770-4048-8744-E5862C245CDA}"/>
                    </a:ext>
                  </a:extLst>
                </p14:cNvPr>
                <p14:cNvContentPartPr/>
                <p14:nvPr/>
              </p14:nvContentPartPr>
              <p14:xfrm>
                <a:off x="5214160" y="901720"/>
                <a:ext cx="338400" cy="29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167C6E-8770-4048-8744-E5862C245C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5520" y="892720"/>
                  <a:ext cx="35604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99B28E-5C54-4761-BF12-DB27EE0514E1}"/>
                  </a:ext>
                </a:extLst>
              </p14:cNvPr>
              <p14:cNvContentPartPr/>
              <p14:nvPr/>
            </p14:nvContentPartPr>
            <p14:xfrm>
              <a:off x="4228840" y="26664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99B28E-5C54-4761-BF12-DB27EE0514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9840" y="265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EEF97F-78DD-4D90-8E2E-D068A3CBF745}"/>
                  </a:ext>
                </a:extLst>
              </p14:cNvPr>
              <p14:cNvContentPartPr/>
              <p14:nvPr/>
            </p14:nvContentPartPr>
            <p14:xfrm>
              <a:off x="6844600" y="42036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EEF97F-78DD-4D90-8E2E-D068A3CBF7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35960" y="4194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A13D7B5-2A1F-4914-B468-FFE71BF3DF13}"/>
              </a:ext>
            </a:extLst>
          </p:cNvPr>
          <p:cNvGrpSpPr/>
          <p:nvPr/>
        </p:nvGrpSpPr>
        <p:grpSpPr>
          <a:xfrm>
            <a:off x="4812760" y="3682720"/>
            <a:ext cx="360" cy="360"/>
            <a:chOff x="4812760" y="36827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731BD1-6C39-481D-AE74-6C80530E1CB4}"/>
                    </a:ext>
                  </a:extLst>
                </p14:cNvPr>
                <p14:cNvContentPartPr/>
                <p14:nvPr/>
              </p14:nvContentPartPr>
              <p14:xfrm>
                <a:off x="4812760" y="368272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731BD1-6C39-481D-AE74-6C80530E1C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04120" y="367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D82504-EA12-4800-A528-0FDCEB3BA7CF}"/>
                    </a:ext>
                  </a:extLst>
                </p14:cNvPr>
                <p14:cNvContentPartPr/>
                <p14:nvPr/>
              </p14:nvContentPartPr>
              <p14:xfrm>
                <a:off x="4812760" y="368272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D82504-EA12-4800-A528-0FDCEB3BA7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04120" y="367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43606F-78FB-4799-A13C-6CD4F7257CF4}"/>
                  </a:ext>
                </a:extLst>
              </p14:cNvPr>
              <p14:cNvContentPartPr/>
              <p14:nvPr/>
            </p14:nvContentPartPr>
            <p14:xfrm>
              <a:off x="2298160" y="392428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43606F-78FB-4799-A13C-6CD4F7257C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89520" y="39152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C02510A-0163-47A5-9305-D52EDE74C6CA}"/>
              </a:ext>
            </a:extLst>
          </p:cNvPr>
          <p:cNvGrpSpPr/>
          <p:nvPr/>
        </p:nvGrpSpPr>
        <p:grpSpPr>
          <a:xfrm>
            <a:off x="4546000" y="3682720"/>
            <a:ext cx="360" cy="360"/>
            <a:chOff x="4546000" y="36827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FA071E-6EAC-414C-A21A-6C94219645FA}"/>
                    </a:ext>
                  </a:extLst>
                </p14:cNvPr>
                <p14:cNvContentPartPr/>
                <p14:nvPr/>
              </p14:nvContentPartPr>
              <p14:xfrm>
                <a:off x="4546000" y="368272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FA071E-6EAC-414C-A21A-6C94219645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37000" y="367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B392F6-C8E0-45FD-9553-11FFACAAE818}"/>
                    </a:ext>
                  </a:extLst>
                </p14:cNvPr>
                <p14:cNvContentPartPr/>
                <p14:nvPr/>
              </p14:nvContentPartPr>
              <p14:xfrm>
                <a:off x="4546000" y="368272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B392F6-C8E0-45FD-9553-11FFACAAE8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37000" y="367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5BB0BDF-5838-42EB-9088-D6188CB23FA5}"/>
              </a:ext>
            </a:extLst>
          </p:cNvPr>
          <p:cNvSpPr txBox="1"/>
          <p:nvPr/>
        </p:nvSpPr>
        <p:spPr>
          <a:xfrm>
            <a:off x="3207679" y="2714472"/>
            <a:ext cx="255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  <a:p>
            <a:r>
              <a:rPr lang="en-GB" dirty="0"/>
              <a:t>Phone number</a:t>
            </a:r>
          </a:p>
          <a:p>
            <a:r>
              <a:rPr lang="en-GB" dirty="0"/>
              <a:t>Children: yes/no?</a:t>
            </a:r>
          </a:p>
          <a:p>
            <a:r>
              <a:rPr lang="en-GB" dirty="0"/>
              <a:t>Pet: yes/no?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1F0C2B-0606-44FA-8C95-BFB2C78DF64B}"/>
              </a:ext>
            </a:extLst>
          </p:cNvPr>
          <p:cNvSpPr txBox="1"/>
          <p:nvPr/>
        </p:nvSpPr>
        <p:spPr>
          <a:xfrm>
            <a:off x="4183409" y="2136638"/>
            <a:ext cx="219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Fill out form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6B5EFC-6B44-4919-8E62-BEF4F311CF31}"/>
              </a:ext>
            </a:extLst>
          </p:cNvPr>
          <p:cNvSpPr/>
          <p:nvPr/>
        </p:nvSpPr>
        <p:spPr>
          <a:xfrm>
            <a:off x="6570790" y="1638863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BOOK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FBBDB4-861A-4F26-AF95-D07B4034992A}"/>
              </a:ext>
            </a:extLst>
          </p:cNvPr>
          <p:cNvSpPr/>
          <p:nvPr/>
        </p:nvSpPr>
        <p:spPr>
          <a:xfrm>
            <a:off x="5214161" y="4123303"/>
            <a:ext cx="1221608" cy="369332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BOOK THIS SLOT</a:t>
            </a:r>
          </a:p>
        </p:txBody>
      </p:sp>
    </p:spTree>
    <p:extLst>
      <p:ext uri="{BB962C8B-B14F-4D97-AF65-F5344CB8AC3E}">
        <p14:creationId xmlns:p14="http://schemas.microsoft.com/office/powerpoint/2010/main" val="189551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C8D1B0-57D4-476E-A023-1F1E2F8D9C04}"/>
              </a:ext>
            </a:extLst>
          </p:cNvPr>
          <p:cNvSpPr txBox="1"/>
          <p:nvPr/>
        </p:nvSpPr>
        <p:spPr>
          <a:xfrm flipV="1">
            <a:off x="2519544" y="8570341"/>
            <a:ext cx="2889893" cy="190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D62588C-8B73-4A00-B370-DFFB4446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1886" y="6400800"/>
            <a:ext cx="3348228" cy="4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9F8DC-3CC2-4C57-9978-AE5D4DF9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881"/>
            <a:ext cx="8972063" cy="59642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14CBF2-6795-4417-9D16-F797F784EF3D}"/>
              </a:ext>
            </a:extLst>
          </p:cNvPr>
          <p:cNvSpPr/>
          <p:nvPr/>
        </p:nvSpPr>
        <p:spPr>
          <a:xfrm>
            <a:off x="8972063" y="342901"/>
            <a:ext cx="3219937" cy="6068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E0B36-EAE8-447D-AB84-CBD27E2BADA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C0EB1-61CE-4262-A081-C145CCC80A2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C62051-900C-4DD5-9665-99CE6A5A0FDE}"/>
              </a:ext>
            </a:extLst>
          </p:cNvPr>
          <p:cNvCxnSpPr/>
          <p:nvPr/>
        </p:nvCxnSpPr>
        <p:spPr>
          <a:xfrm>
            <a:off x="9086848" y="1676400"/>
            <a:ext cx="2876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D8D62B-20E0-4656-B11A-44670223EB14}"/>
              </a:ext>
            </a:extLst>
          </p:cNvPr>
          <p:cNvSpPr txBox="1"/>
          <p:nvPr/>
        </p:nvSpPr>
        <p:spPr>
          <a:xfrm>
            <a:off x="82296" y="-7391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Camp manager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4826D-B14C-4027-9C11-85B913E45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3" y="1865876"/>
            <a:ext cx="1561905" cy="1422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5A54EF-C30D-494B-9696-6A8AFDE7A49C}"/>
              </a:ext>
            </a:extLst>
          </p:cNvPr>
          <p:cNvSpPr txBox="1"/>
          <p:nvPr/>
        </p:nvSpPr>
        <p:spPr>
          <a:xfrm>
            <a:off x="11709981" y="-47425"/>
            <a:ext cx="6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</p:txBody>
      </p:sp>
      <p:pic>
        <p:nvPicPr>
          <p:cNvPr id="28" name="Picture 27" descr="A picture containing bird&#10;&#10;Description automatically generated">
            <a:extLst>
              <a:ext uri="{FF2B5EF4-FFF2-40B4-BE49-F238E27FC236}">
                <a16:creationId xmlns:a16="http://schemas.microsoft.com/office/drawing/2014/main" id="{C90E4323-8EA7-463D-B195-6C3087C8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71" y="919071"/>
            <a:ext cx="3048771" cy="749275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3F26854-E9CF-4CC7-A9BA-412E3F885C9D}"/>
              </a:ext>
            </a:extLst>
          </p:cNvPr>
          <p:cNvSpPr/>
          <p:nvPr/>
        </p:nvSpPr>
        <p:spPr>
          <a:xfrm>
            <a:off x="6342774" y="1397000"/>
            <a:ext cx="1157578" cy="781530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dirty="0"/>
          </a:p>
          <a:p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6687D-2DC3-460C-9ECC-AF05155D746E}"/>
              </a:ext>
            </a:extLst>
          </p:cNvPr>
          <p:cNvSpPr/>
          <p:nvPr/>
        </p:nvSpPr>
        <p:spPr>
          <a:xfrm>
            <a:off x="11211771" y="3418688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CC4A9-9D1A-473E-B3A3-AFCC9CE11944}"/>
              </a:ext>
            </a:extLst>
          </p:cNvPr>
          <p:cNvSpPr/>
          <p:nvPr/>
        </p:nvSpPr>
        <p:spPr>
          <a:xfrm>
            <a:off x="6570790" y="1636551"/>
            <a:ext cx="701545" cy="302428"/>
          </a:xfrm>
          <a:prstGeom prst="rect">
            <a:avLst/>
          </a:prstGeom>
          <a:solidFill>
            <a:srgbClr val="33A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A5067-8728-4599-9A7E-E24D6831835F}"/>
              </a:ext>
            </a:extLst>
          </p:cNvPr>
          <p:cNvSpPr/>
          <p:nvPr/>
        </p:nvSpPr>
        <p:spPr>
          <a:xfrm>
            <a:off x="8972063" y="464591"/>
            <a:ext cx="3219937" cy="50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AA4A6-3A29-46A0-B041-ACB91CD828BE}"/>
              </a:ext>
            </a:extLst>
          </p:cNvPr>
          <p:cNvSpPr txBox="1"/>
          <p:nvPr/>
        </p:nvSpPr>
        <p:spPr>
          <a:xfrm>
            <a:off x="9065223" y="534453"/>
            <a:ext cx="13785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Type of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DCF01-1D69-4468-B075-CE910B24AEE1}"/>
              </a:ext>
            </a:extLst>
          </p:cNvPr>
          <p:cNvSpPr txBox="1"/>
          <p:nvPr/>
        </p:nvSpPr>
        <p:spPr>
          <a:xfrm>
            <a:off x="10628127" y="534453"/>
            <a:ext cx="14340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Pending res.</a:t>
            </a:r>
          </a:p>
        </p:txBody>
      </p:sp>
    </p:spTree>
    <p:extLst>
      <p:ext uri="{BB962C8B-B14F-4D97-AF65-F5344CB8AC3E}">
        <p14:creationId xmlns:p14="http://schemas.microsoft.com/office/powerpoint/2010/main" val="306639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EA5D2B7BA2A45B07D517F9E3CE4B9" ma:contentTypeVersion="2" ma:contentTypeDescription="Crée un document." ma:contentTypeScope="" ma:versionID="0527cd68776a072afb073254ba5bf74e">
  <xsd:schema xmlns:xsd="http://www.w3.org/2001/XMLSchema" xmlns:xs="http://www.w3.org/2001/XMLSchema" xmlns:p="http://schemas.microsoft.com/office/2006/metadata/properties" xmlns:ns2="ffa2d09e-b643-4683-bb52-6107ecc3d791" targetNamespace="http://schemas.microsoft.com/office/2006/metadata/properties" ma:root="true" ma:fieldsID="5e1b7b631aa3abcc76f0c4e7ac2eb588" ns2:_="">
    <xsd:import namespace="ffa2d09e-b643-4683-bb52-6107ecc3d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2d09e-b643-4683-bb52-6107ecc3d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7972D8-7A68-423C-8F0E-01CA463D0D75}"/>
</file>

<file path=customXml/itemProps2.xml><?xml version="1.0" encoding="utf-8"?>
<ds:datastoreItem xmlns:ds="http://schemas.openxmlformats.org/officeDocument/2006/customXml" ds:itemID="{C50F0CA8-ACCC-4768-BA08-CD68E98A1FBB}"/>
</file>

<file path=customXml/itemProps3.xml><?xml version="1.0" encoding="utf-8"?>
<ds:datastoreItem xmlns:ds="http://schemas.openxmlformats.org/officeDocument/2006/customXml" ds:itemID="{84A5E4E2-791F-43D0-971E-65BC6C449FDA}"/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447</Words>
  <Application>Microsoft Office PowerPoint</Application>
  <PresentationFormat>Widescreen</PresentationFormat>
  <Paragraphs>104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 Trần</dc:creator>
  <cp:lastModifiedBy>Nghi Trần</cp:lastModifiedBy>
  <cp:revision>12</cp:revision>
  <dcterms:created xsi:type="dcterms:W3CDTF">2020-05-01T06:19:06Z</dcterms:created>
  <dcterms:modified xsi:type="dcterms:W3CDTF">2020-05-01T09:30:44Z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0x010100578EA5D2B7BA2A45B07D517F9E3CE4B9</vt:lpwstr>
  </property>
</Properties>
</file>