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86250" y="356400"/>
            <a:ext cx="43857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Progressos c/ responsáveis: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1950" y="356325"/>
            <a:ext cx="43296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Pontos atenção: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14300" y="2618550"/>
            <a:ext cx="86874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Próximos Passos c/ responsáveis: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6250" y="96525"/>
            <a:ext cx="4944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Grupo 3 - Relatório semanal </a:t>
            </a:r>
            <a:endParaRPr b="1" sz="1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