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BC83A-C9C3-4CA4-916D-3F30BC66DD83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57DBD-A0FC-4978-8EAA-E71C9E891A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Texas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outlier</a:t>
            </a:r>
            <a:r>
              <a:rPr lang="fr-FR" dirty="0"/>
              <a:t> but </a:t>
            </a:r>
            <a:r>
              <a:rPr lang="fr-FR" dirty="0" err="1"/>
              <a:t>does</a:t>
            </a:r>
            <a:r>
              <a:rPr lang="fr-FR" dirty="0"/>
              <a:t> not show </a:t>
            </a:r>
            <a:r>
              <a:rPr lang="fr-FR" dirty="0" err="1"/>
              <a:t>any</a:t>
            </a:r>
            <a:r>
              <a:rPr lang="fr-FR" dirty="0"/>
              <a:t> pattern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57DBD-A0FC-4978-8EAA-E71C9E891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EA892-B34C-4560-90ED-CA258E6FC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A60D81-7D52-44E1-BA20-9FB9DBA32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6121C-414F-4010-ADE3-17D20864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04924-570B-40E1-8E68-3070618C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CF882-A651-42EC-AB27-1A3063B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AE6DE-B2DD-482A-906E-3071789E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E80D87-550E-481D-B041-E12CBAF69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44CB3-706D-47C8-8B62-9DC8FCB0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66CE4-CE43-4ACF-A583-9F55B26A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ADB66-6676-41E3-B4C7-7D97AD50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CA1690-460B-45E2-AF23-6F1D1F8CF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B445D1-73B1-4554-BE56-192CE4D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AA239-7FBE-4C50-B738-92410AE7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FEA22-8FC4-40D8-A403-A13C94B9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903AF-67D3-42CD-B370-3B5401AB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B8F05-3906-46C5-85A8-D8CA3E2F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EA562-E8E1-4326-A2A7-AB6DC75E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D61AC-6302-4C1C-8A6C-90C628C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1D2E3-A72F-4265-90F4-E96FDFF5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C2921-09E8-4BC2-915C-B42E09F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DF126-0B81-451F-B080-E0F9F502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10116-6A56-48CA-81D8-6FF137A3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C4CD9-163D-4FDA-B857-30F4D0D6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1A80A-1CB6-4073-9007-E00D310A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BCD7F-9225-426D-B98D-0CF2F3F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30E48-78F8-4FDB-9DFD-6CFE0DED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0638D-B625-4C3D-A75E-B33CB19DF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A0E8A-BD21-450F-8D37-C61FE81D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AF2CAA-0821-4783-B32D-F1DAB29A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35A56-E5A8-4602-91F3-6B3AD041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5CB1C1-299E-4930-B17D-E05779A5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E4515-180D-4677-B744-CF4260A7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2EF96-C074-420D-9A08-C9AE3C3C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603EEE-F5A3-432F-840C-077AD46C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3BB513-8100-43C7-9592-7AE6CA7C1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1BDF2A-E8F6-4751-B430-5A5015865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34C3F8-61DD-4830-A030-B48E8BD6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6B6AAA-67C8-4677-8063-32B8BE78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A672AD-FFA9-4A15-BA07-6E298AA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77D1E-46D1-4ED6-80D5-21BB92B9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175218-9BFA-4A95-B83A-458203FC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0DAF92-05AB-4B38-A2DB-AF3E73CA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26B50E-6F82-4DA8-9C2F-3715BF3D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FF8B58-492D-4815-AFCE-51DEEA4A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AA0842-52EE-4F33-856F-F686287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13552-8B14-4BC3-8D82-4364AE6E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8DA65-43BA-4374-A09C-5EF2052C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3609F-FDA3-4A64-B076-DF5CE673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F1D34B-71FE-4CA0-9531-1D33D675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3B8C38-F818-4885-97F1-4AD17A2C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CB62B-832B-4BDE-A9F3-6D05CBFB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1EAC9F-61E8-4EE8-AFC9-2BFB9EEA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74A9F-EBC1-427D-B42B-333F4A87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D55A9A-AC63-4072-B6A7-2088A10E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358A75-451F-4961-BAEA-9CBD3994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A81AB-76D7-4DC1-9C7C-D3D630C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12263-9D39-4485-9D51-E5F08B0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CF6E94-A13A-4624-96AB-51D6BBC4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BB28C8-F019-43E1-8E88-849829E2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0F56E4-4915-4D93-A7EC-CC3C8DE3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0A569-FF04-4C09-A3B0-A72FC6D6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1D19-0B44-4ADD-96DA-222E6060ADE0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4EB5C-FD27-4C02-A797-C28370A93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63F0F-BBF1-4B02-A742-5360CE428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5778-5C4E-449C-8429-B21857560A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7E41E-1511-4522-B3D3-F2EC56BED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396" y="2419390"/>
            <a:ext cx="6876267" cy="2019221"/>
          </a:xfrm>
        </p:spPr>
        <p:txBody>
          <a:bodyPr anchor="ctr"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Pattern of Lossess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DDC922-ED57-438B-A5EC-2C837D5A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9" y="2418588"/>
            <a:ext cx="2929718" cy="2020824"/>
          </a:xfrm>
        </p:spPr>
        <p:txBody>
          <a:bodyPr anchor="ctr">
            <a:normAutofit/>
          </a:bodyPr>
          <a:lstStyle/>
          <a:p>
            <a:pPr algn="r"/>
            <a:r>
              <a:rPr lang="fr-FR">
                <a:solidFill>
                  <a:schemeClr val="bg1"/>
                </a:solidFill>
              </a:rPr>
              <a:t>Static visualization from Tableau Software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6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4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5E790D-3B7A-4FC6-9DE2-D4A3DD20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the situation ?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E92504-18A4-4702-B15A-52B9B4D0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" r="43809"/>
          <a:stretch/>
        </p:blipFill>
        <p:spPr>
          <a:xfrm>
            <a:off x="4768156" y="46033"/>
            <a:ext cx="7188199" cy="68302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427E44-DE70-4822-85FE-876D9851A264}"/>
              </a:ext>
            </a:extLst>
          </p:cNvPr>
          <p:cNvSpPr txBox="1"/>
          <p:nvPr/>
        </p:nvSpPr>
        <p:spPr>
          <a:xfrm>
            <a:off x="2013557" y="4317824"/>
            <a:ext cx="2702046" cy="210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Most of our customers made us earn money but some of them made us running a lot of </a:t>
            </a:r>
            <a:r>
              <a:rPr lang="en-US" dirty="0" err="1"/>
              <a:t>lossess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D96DA7-C324-4D81-BD43-E5B46BFBB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78" b="69931"/>
          <a:stretch/>
        </p:blipFill>
        <p:spPr>
          <a:xfrm>
            <a:off x="10532202" y="106664"/>
            <a:ext cx="1659798" cy="21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4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5E790D-3B7A-4FC6-9DE2-D4A3DD20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can be the cause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427E44-DE70-4822-85FE-876D9851A264}"/>
              </a:ext>
            </a:extLst>
          </p:cNvPr>
          <p:cNvSpPr txBox="1"/>
          <p:nvPr/>
        </p:nvSpPr>
        <p:spPr>
          <a:xfrm>
            <a:off x="4337032" y="1634584"/>
            <a:ext cx="7430246" cy="210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3 </a:t>
            </a:r>
            <a:r>
              <a:rPr lang="fr-FR" dirty="0" err="1"/>
              <a:t>possibilities</a:t>
            </a:r>
            <a:r>
              <a:rPr lang="fr-FR" dirty="0"/>
              <a:t> : </a:t>
            </a:r>
          </a:p>
          <a:p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Geography</a:t>
            </a:r>
            <a:r>
              <a:rPr lang="fr-FR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Type of </a:t>
            </a:r>
            <a:r>
              <a:rPr lang="fr-FR" dirty="0" err="1"/>
              <a:t>products</a:t>
            </a:r>
            <a:r>
              <a:rPr lang="fr-FR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  - Discounts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2B9F77-C687-4587-BEF9-6780FA09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Geography has  not impact of profit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F7A6A1-5BC7-4DB1-B857-05A61903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38" y="492573"/>
            <a:ext cx="5263312" cy="58807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A37409-F5F2-4392-B764-F93990116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384" y="104776"/>
            <a:ext cx="1476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CBE638-02E5-4C58-9405-A290F625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174" y="288036"/>
            <a:ext cx="2771775" cy="590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3BA34A-2C7F-4ACE-B39D-E2BA1D16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9" y="1430012"/>
            <a:ext cx="11083636" cy="9850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8CA5B-AB88-4DB9-A31B-93032C60DD24}"/>
              </a:ext>
            </a:extLst>
          </p:cNvPr>
          <p:cNvSpPr/>
          <p:nvPr/>
        </p:nvSpPr>
        <p:spPr>
          <a:xfrm>
            <a:off x="766739" y="2055700"/>
            <a:ext cx="11244210" cy="372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BCCD08-D561-46EF-9CF1-BED561D8CD7E}"/>
              </a:ext>
            </a:extLst>
          </p:cNvPr>
          <p:cNvSpPr txBox="1"/>
          <p:nvPr/>
        </p:nvSpPr>
        <p:spPr>
          <a:xfrm>
            <a:off x="766739" y="396957"/>
            <a:ext cx="6850505" cy="37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Yes, </a:t>
            </a:r>
            <a:r>
              <a:rPr lang="fr-FR" dirty="0" err="1"/>
              <a:t>it’s</a:t>
            </a:r>
            <a:r>
              <a:rPr lang="fr-FR" dirty="0"/>
              <a:t> a type of Product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</a:t>
            </a:r>
            <a:r>
              <a:rPr lang="fr-FR" dirty="0" err="1"/>
              <a:t>category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12" name="Flèche : droite rayée 11">
            <a:extLst>
              <a:ext uri="{FF2B5EF4-FFF2-40B4-BE49-F238E27FC236}">
                <a16:creationId xmlns:a16="http://schemas.microsoft.com/office/drawing/2014/main" id="{F6BC9B95-CFB5-489E-8CAA-21D90F41448A}"/>
              </a:ext>
            </a:extLst>
          </p:cNvPr>
          <p:cNvSpPr/>
          <p:nvPr/>
        </p:nvSpPr>
        <p:spPr>
          <a:xfrm rot="5400000">
            <a:off x="5076135" y="2716574"/>
            <a:ext cx="1423317" cy="1222084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26D5BA-44CE-47A0-9EB1-B2EE5739F2E5}"/>
              </a:ext>
            </a:extLst>
          </p:cNvPr>
          <p:cNvSpPr txBox="1"/>
          <p:nvPr/>
        </p:nvSpPr>
        <p:spPr>
          <a:xfrm>
            <a:off x="766739" y="5427988"/>
            <a:ext cx="1108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if a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show </a:t>
            </a:r>
            <a:r>
              <a:rPr lang="fr-FR" dirty="0" err="1"/>
              <a:t>any</a:t>
            </a:r>
            <a:r>
              <a:rPr lang="fr-FR" dirty="0"/>
              <a:t> pattern,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at a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profitable </a:t>
            </a:r>
            <a:r>
              <a:rPr lang="fr-FR" dirty="0" err="1"/>
              <a:t>whereas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made us running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losses</a:t>
            </a:r>
            <a:endParaRPr 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BF92888-AEEF-4848-8518-8CD98B264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65" y="4265232"/>
            <a:ext cx="11244210" cy="8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4AA282-9EDB-4715-9B71-88881B9D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The impact of level of Discount 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E760D-BBC5-4268-9BC0-335AB011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80" y="3545242"/>
            <a:ext cx="8440367" cy="870305"/>
          </a:xfrm>
        </p:spPr>
        <p:txBody>
          <a:bodyPr>
            <a:normAutofit lnSpcReduction="10000"/>
          </a:bodyPr>
          <a:lstStyle/>
          <a:p>
            <a:r>
              <a:rPr lang="fr-FR" sz="1600" dirty="0"/>
              <a:t>Percentage of discount impact </a:t>
            </a:r>
            <a:r>
              <a:rPr lang="fr-FR" sz="1600" dirty="0" err="1"/>
              <a:t>highly</a:t>
            </a:r>
            <a:r>
              <a:rPr lang="fr-FR" sz="1600" dirty="0"/>
              <a:t> the profit :</a:t>
            </a:r>
          </a:p>
          <a:p>
            <a:r>
              <a:rPr lang="fr-FR" sz="1600" dirty="0"/>
              <a:t>Discount are </a:t>
            </a:r>
            <a:r>
              <a:rPr lang="fr-FR" sz="1600" dirty="0" err="1"/>
              <a:t>highly</a:t>
            </a:r>
            <a:r>
              <a:rPr lang="fr-FR" sz="1600" dirty="0"/>
              <a:t> </a:t>
            </a:r>
            <a:r>
              <a:rPr lang="fr-FR" sz="1600" dirty="0" err="1"/>
              <a:t>applied</a:t>
            </a:r>
            <a:r>
              <a:rPr lang="fr-FR" sz="1600" dirty="0"/>
              <a:t> on </a:t>
            </a:r>
            <a:r>
              <a:rPr lang="fr-FR" sz="1600" dirty="0" err="1"/>
              <a:t>some</a:t>
            </a:r>
            <a:r>
              <a:rPr lang="fr-FR" sz="1600" dirty="0"/>
              <a:t> </a:t>
            </a:r>
            <a:r>
              <a:rPr lang="fr-FR" sz="1600" dirty="0" err="1"/>
              <a:t>products</a:t>
            </a:r>
            <a:r>
              <a:rPr lang="fr-FR" sz="1600" dirty="0"/>
              <a:t> and </a:t>
            </a:r>
            <a:r>
              <a:rPr lang="fr-FR" sz="1600" dirty="0" err="1"/>
              <a:t>less</a:t>
            </a:r>
            <a:r>
              <a:rPr lang="fr-FR" sz="1600" dirty="0"/>
              <a:t> on </a:t>
            </a:r>
            <a:r>
              <a:rPr lang="fr-FR" sz="1600" dirty="0" err="1"/>
              <a:t>other</a:t>
            </a:r>
            <a:r>
              <a:rPr lang="fr-FR" sz="1600" dirty="0"/>
              <a:t>, </a:t>
            </a:r>
            <a:r>
              <a:rPr lang="fr-FR" sz="1600" dirty="0" err="1"/>
              <a:t>this</a:t>
            </a:r>
            <a:r>
              <a:rPr lang="fr-FR" sz="1600" dirty="0"/>
              <a:t> impact </a:t>
            </a:r>
            <a:r>
              <a:rPr lang="fr-FR" sz="1600" dirty="0" err="1"/>
              <a:t>directly</a:t>
            </a:r>
            <a:r>
              <a:rPr lang="fr-FR" sz="1600" dirty="0"/>
              <a:t> the profit of o</a:t>
            </a:r>
            <a:endParaRPr lang="en-US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5D1863-5608-4212-9F95-95505694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0" y="2258961"/>
            <a:ext cx="11700401" cy="11700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9E82AE-701A-411C-9E38-38DC96BE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899" y="1504544"/>
            <a:ext cx="1476375" cy="6381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F70F048-3CE9-4E2B-81E0-DCA15EED9844}"/>
              </a:ext>
            </a:extLst>
          </p:cNvPr>
          <p:cNvSpPr txBox="1"/>
          <p:nvPr/>
        </p:nvSpPr>
        <p:spPr>
          <a:xfrm>
            <a:off x="1317355" y="1612630"/>
            <a:ext cx="4231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Percentage of discount vs Profit ratio :</a:t>
            </a:r>
            <a:endParaRPr lang="en-US" dirty="0"/>
          </a:p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2261CC-8D9E-41EC-8C75-5D6EC609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80" y="4531789"/>
            <a:ext cx="11229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A21D5-2892-48BA-A1B3-FCD548CB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 	&amp; Recommandations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90BC1-4C0C-431F-B57C-E9C8C6E0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Geography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outliers</a:t>
            </a:r>
            <a:r>
              <a:rPr lang="fr-FR" dirty="0"/>
              <a:t>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seem</a:t>
            </a:r>
            <a:r>
              <a:rPr lang="fr-FR" dirty="0"/>
              <a:t> to have a </a:t>
            </a:r>
            <a:r>
              <a:rPr lang="fr-FR" dirty="0" err="1"/>
              <a:t>patttern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I do not </a:t>
            </a:r>
            <a:r>
              <a:rPr lang="fr-FR" dirty="0" err="1"/>
              <a:t>recommand</a:t>
            </a:r>
            <a:r>
              <a:rPr lang="fr-FR" dirty="0"/>
              <a:t> to look at </a:t>
            </a:r>
            <a:r>
              <a:rPr lang="fr-FR" dirty="0" err="1"/>
              <a:t>geography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profits in first round</a:t>
            </a:r>
          </a:p>
          <a:p>
            <a:endParaRPr lang="fr-FR" dirty="0"/>
          </a:p>
          <a:p>
            <a:r>
              <a:rPr lang="fr-FR" dirty="0"/>
              <a:t>The type of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an issue as </a:t>
            </a:r>
            <a:r>
              <a:rPr lang="fr-FR" dirty="0" err="1"/>
              <a:t>inside</a:t>
            </a:r>
            <a:r>
              <a:rPr lang="fr-FR" dirty="0"/>
              <a:t> a </a:t>
            </a:r>
            <a:r>
              <a:rPr lang="fr-FR" dirty="0" err="1"/>
              <a:t>category</a:t>
            </a:r>
            <a:r>
              <a:rPr lang="fr-FR" dirty="0"/>
              <a:t>, </a:t>
            </a:r>
            <a:r>
              <a:rPr lang="fr-FR" dirty="0" err="1"/>
              <a:t>products</a:t>
            </a:r>
            <a:r>
              <a:rPr lang="fr-FR" dirty="0"/>
              <a:t> do not </a:t>
            </a:r>
            <a:r>
              <a:rPr lang="fr-FR" dirty="0" err="1"/>
              <a:t>bring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of profit </a:t>
            </a:r>
          </a:p>
          <a:p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receive</a:t>
            </a:r>
            <a:r>
              <a:rPr lang="fr-FR" dirty="0"/>
              <a:t> important </a:t>
            </a:r>
            <a:r>
              <a:rPr lang="fr-FR" dirty="0" err="1"/>
              <a:t>amount</a:t>
            </a:r>
            <a:r>
              <a:rPr lang="fr-FR" dirty="0"/>
              <a:t> of discount and </a:t>
            </a:r>
            <a:r>
              <a:rPr lang="fr-FR" dirty="0" err="1"/>
              <a:t>this</a:t>
            </a:r>
            <a:r>
              <a:rPr lang="fr-FR" dirty="0"/>
              <a:t> issue </a:t>
            </a:r>
            <a:r>
              <a:rPr lang="fr-FR" dirty="0" err="1"/>
              <a:t>brings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losses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company</a:t>
            </a:r>
            <a:r>
              <a:rPr lang="fr-FR" dirty="0"/>
              <a:t>. Discount </a:t>
            </a:r>
            <a:r>
              <a:rPr lang="fr-FR" dirty="0" err="1"/>
              <a:t>policy</a:t>
            </a:r>
            <a:r>
              <a:rPr lang="fr-FR" dirty="0"/>
              <a:t> has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051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237</Words>
  <Application>Microsoft Office PowerPoint</Application>
  <PresentationFormat>Grand écran</PresentationFormat>
  <Paragraphs>27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Pattern of Lossess</vt:lpstr>
      <vt:lpstr>What is the situation ? </vt:lpstr>
      <vt:lpstr>What can be the cause ?</vt:lpstr>
      <vt:lpstr>Geography has  not impact of profit </vt:lpstr>
      <vt:lpstr>Présentation PowerPoint</vt:lpstr>
      <vt:lpstr>The impact of level of Discount </vt:lpstr>
      <vt:lpstr>Conclusion   &amp; Recommandations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of Lossess</dc:title>
  <dc:creator>Pierre Beylard</dc:creator>
  <cp:lastModifiedBy>Pierre Beylard</cp:lastModifiedBy>
  <cp:revision>2</cp:revision>
  <dcterms:created xsi:type="dcterms:W3CDTF">2020-06-12T10:34:29Z</dcterms:created>
  <dcterms:modified xsi:type="dcterms:W3CDTF">2020-06-12T11:22:41Z</dcterms:modified>
</cp:coreProperties>
</file>