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3413f61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3413f61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3413f610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3413f610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3413f610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3413f610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3413f610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3413f610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e3413f610b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e3413f610b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3413f610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3413f610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Ligue 1 Database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2834125"/>
            <a:ext cx="8520600" cy="17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Ahmad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Loïc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Pierre² </a:t>
            </a:r>
            <a:endParaRPr/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6475" y="304800"/>
            <a:ext cx="2685751" cy="151803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Objectif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605425"/>
            <a:ext cx="2698500" cy="28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Créer une base de données SQLITE regroupant des informations sur la ligue 1 et la météo associée aux matchs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Analyser l’impact de la météo sur le spectacle de la ligue 1 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202" y="845425"/>
            <a:ext cx="5215089" cy="315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303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Ressources et outils utilisés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448750"/>
            <a:ext cx="7505700" cy="30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DB </a:t>
            </a:r>
            <a:r>
              <a:rPr lang="en-GB"/>
              <a:t>designer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Python 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Beautiful</a:t>
            </a:r>
            <a:r>
              <a:rPr lang="en-GB"/>
              <a:t> soup, </a:t>
            </a:r>
            <a:r>
              <a:rPr lang="en-GB"/>
              <a:t>Request,</a:t>
            </a:r>
            <a:r>
              <a:rPr lang="en-GB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Pandas et SQL alchemy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Foot : </a:t>
            </a:r>
            <a:r>
              <a:rPr lang="en-GB"/>
              <a:t>https://www.</a:t>
            </a:r>
            <a:r>
              <a:rPr lang="en-GB"/>
              <a:t>lequipe.fr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Météo : https://www.historique-meteo.net/france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575" y="1176063"/>
            <a:ext cx="3924300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8175" y="3180174"/>
            <a:ext cx="4582351" cy="14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0321" y="1176075"/>
            <a:ext cx="2170475" cy="8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Gestion de projet 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On s’est divisé les parties de scrapping 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Teams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Matches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Players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Metéo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Commun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Création de la base du schéma de bdd et de la 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Partie insertion base de données  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163" y="2387700"/>
            <a:ext cx="4371975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2097" y="3565475"/>
            <a:ext cx="2958700" cy="7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6588" y="519888"/>
            <a:ext cx="36576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6600" y="1569525"/>
            <a:ext cx="3488545" cy="7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Avancement du projet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Insertion en BdD terminée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Reste analyse des données et datavisualisation 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700" y="1446700"/>
            <a:ext cx="4414700" cy="33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819150" y="236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Présentation des points </a:t>
            </a:r>
            <a:r>
              <a:rPr lang="en-GB"/>
              <a:t>d'intérêts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286325" y="1190600"/>
            <a:ext cx="3804000" cy="32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Scraping</a:t>
            </a:r>
            <a:r>
              <a:rPr lang="en-GB"/>
              <a:t> 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Difficultées à récupérer les données de manière à optimiser l’insertion en BdD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Difficultées à récupérer les goal types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Scraping</a:t>
            </a:r>
            <a:r>
              <a:rPr lang="en-GB"/>
              <a:t> météo : preprocessing important de nos données pour pouvoir scrapper de manière </a:t>
            </a:r>
            <a:r>
              <a:rPr lang="en-GB"/>
              <a:t>efficiente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BdD 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SQL Alchemy ORM -- </a:t>
            </a:r>
            <a:r>
              <a:rPr lang="en-GB"/>
              <a:t>Difficultés</a:t>
            </a:r>
            <a:r>
              <a:rPr lang="en-GB"/>
              <a:t> à créer les relations entre les tables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Insertion en base - erreurs difficiles à </a:t>
            </a:r>
            <a:r>
              <a:rPr lang="en-GB"/>
              <a:t>interpréter</a:t>
            </a:r>
            <a:r>
              <a:rPr lang="en-GB"/>
              <a:t> 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3">
            <a:alphaModFix/>
          </a:blip>
          <a:srcRect b="0" l="13337" r="0" t="0"/>
          <a:stretch/>
        </p:blipFill>
        <p:spPr>
          <a:xfrm>
            <a:off x="3998225" y="842450"/>
            <a:ext cx="4895150" cy="4028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Améliorations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Re-f</a:t>
            </a:r>
            <a:r>
              <a:rPr lang="en-GB"/>
              <a:t>actoriser</a:t>
            </a:r>
            <a:r>
              <a:rPr lang="en-GB"/>
              <a:t> le code et le </a:t>
            </a:r>
            <a:r>
              <a:rPr lang="en-GB"/>
              <a:t>synthetiser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Retravailler l’architecture du projet pour augmenter sa lisibilité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Mieux structurer la partie gestion de projet en utilisant un outils (Trello, GitHub ou Teams) 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Créer un environnement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