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3413f61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3413f61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66d508e8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66d508e8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66d508e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66d508e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66d508e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66d508e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66d508e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66d508e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6d508e8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66d508e8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66d508e8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66d508e8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occerdashboard.herokuapp.com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Ligue 1 Database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834125"/>
            <a:ext cx="8520600" cy="17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Ahmad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Loïc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Pierre²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Julie L. 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475" y="304800"/>
            <a:ext cx="2685751" cy="151803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Rappel Objectif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605425"/>
            <a:ext cx="2698500" cy="28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Créer un outil d’aide à la décision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Analyser l’impact de la météo sur le spectacle de la ligue 1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Méthodes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Créer une base de données SQLITE regroupant des informations sur la ligue 1 et la météo associée aux matchs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Créer un dashboard intéractif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202" y="845425"/>
            <a:ext cx="5215089" cy="315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Hypothéses :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Certaines équipes sont plus performantes que d’autres sous la pluie et/ou les </a:t>
            </a:r>
            <a:r>
              <a:rPr lang="en-GB" sz="1600"/>
              <a:t>températures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/>
              <a:t>Un match ne se résume pas au nombre de buts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/>
              <a:t>Les performances des joueurs ne seront pas prises en compte durant cette présentation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Completion de la database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448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https://fbref.com/en/comps/13/schedule/Ligue-1-Scores-and-Fixtures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251" y="2333599"/>
            <a:ext cx="7931549" cy="182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/>
          <p:nvPr/>
        </p:nvSpPr>
        <p:spPr>
          <a:xfrm>
            <a:off x="7416550" y="2455825"/>
            <a:ext cx="1124700" cy="19737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16"/>
          <p:cNvCxnSpPr/>
          <p:nvPr/>
        </p:nvCxnSpPr>
        <p:spPr>
          <a:xfrm>
            <a:off x="1339550" y="1994000"/>
            <a:ext cx="521400" cy="633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727125" y="313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Completion de la database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75" y="1006375"/>
            <a:ext cx="8008952" cy="362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Calcul d’un score de “Spectacle”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Attribution d’un poids à chaque action du match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Passes réussies : 0.01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Arrets des gardiens : 7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Tacles réussis : 4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Tires cadrés : 7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Etc…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Score de spectacle correspond à 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SOMME( Poids * Nbaction)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700" y="2457475"/>
            <a:ext cx="3028950" cy="1514475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Visualisation 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716900" y="14999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https://soccerdashboard.herokuapp.com/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Mise en production sur Heroku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Dashboard présentant 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Les stats de ligue 1 dans la globalité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Les stats par club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Dashboard intéractif permettant d’appliquer des filtres. </a:t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1375" y="-552200"/>
            <a:ext cx="4512924" cy="33847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pic>
        <p:nvPicPr>
          <p:cNvPr id="174" name="Google Shape;17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4250" y="2922089"/>
            <a:ext cx="4194801" cy="151888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614650" y="20317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 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225" y="299250"/>
            <a:ext cx="4633401" cy="3513926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