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8D0C5-DC72-43A5-BD03-DBB3D0288AA4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447A2-EBDA-40A4-9989-FE82482CF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76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A85A9-1A1C-3C4A-6729-4E344FFB5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A010F8-CB2E-1CBA-877B-79CBD15C9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444216-4384-452C-3108-0AA507D8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0511-DFA2-458C-B858-C46FA68C3ED7}" type="datetime1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DF7955-577D-2AFB-425C-8B68A9F4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1165BC-0762-E9E2-8BF0-AD48D4CD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31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4E699-E4CA-D99F-0057-3BA74FCB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D1DDE3-A3BD-B936-B622-C096D0FEC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F8859-57C3-CDC9-B378-F8CBEB28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3DCC-A3BC-4ABD-9A41-3BD119F1D9D5}" type="datetime1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4B306B-F8E7-05AE-51BB-F4FD4093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F5C840-65F9-CAC3-1017-C6AC07C4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87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6808D2-5439-ECD0-0454-9AB4ADFBD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675E8B-230B-C491-3600-B6541CB04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563F76-4434-EF7D-5D26-E6E1BC58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246D-F116-4962-9185-82247B711ED8}" type="datetime1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3DFDFC-77E0-31F7-4561-DFC9A8AB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B9D8F2-4E40-CAA3-525A-36F3AA16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2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D273E-A4F9-88F3-DA7F-56B68DC7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816E03-7B93-10A1-82CD-76BCBDD7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AAA1C-81BE-B14B-9E92-DD76E735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8CB7-4CA9-4E65-9E4A-A45A8665A52E}" type="datetime1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EF9A4-CAB0-F484-DA59-296093DE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1BEC56-836D-F5DE-265E-0D0B61E0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3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A5C3-C591-27E0-EAA1-B83F2D03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DA2CD9-DA76-E1D7-DFDE-28909ACDC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01C912-083B-4A9F-BA32-4C9BFA3B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217C-FFE1-4D06-BB21-DE12A783735B}" type="datetime1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9C26D7-D807-F375-AAD7-F490EC89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A00EA-AC45-5161-074B-09609C7F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3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EFD49-64D4-C950-DD58-4F05686B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1F61B-5B0D-7CA8-5342-FF5E98A44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11C4E8-5779-2859-2E97-ADC32A460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DB94A-BE3D-3298-53CE-DA7D2D11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C49-9B41-47BF-BF6C-3A806D289EFF}" type="datetime1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7E45B2-D94A-07E3-9BDA-8D50700D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CE83F1-6FF8-512F-0D4E-A6D91312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03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42D45-B786-D9BE-97C6-5F0CDF4E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FFEC40-F39A-F2ED-C4A5-90226F118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A3EC14-900D-0B3B-887B-BDE29EB2F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ABFE2F-F04B-2CE0-3965-BBFE4361B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3CB547-69BF-DA4E-B521-F481E55F9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8F479F-4DAD-A5FB-C1A5-46D431E8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36A2-C49A-45E1-AED6-4AE5BF597364}" type="datetime1">
              <a:rPr lang="fr-FR" smtClean="0"/>
              <a:t>01/02/2024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BF4A79-B9DE-3769-28E2-EE475C2D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593428-D989-AD3F-9747-9CE6DC76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9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8BB6B-FF72-A3A6-CA28-7D64218E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2DD09C-34A7-EF6E-B6E1-42267069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9F9C-9E07-4991-8657-B6C3475F937D}" type="datetime1">
              <a:rPr lang="fr-FR" smtClean="0"/>
              <a:t>01/02/2024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041C87-00EC-9DA6-51DF-D293F3AB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C7EB0-C049-32A0-481D-D9505D50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8D8A17-BCF0-1481-8746-7B770A64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E3EE-B68F-481F-9771-B91F6C526A47}" type="datetime1">
              <a:rPr lang="fr-FR" smtClean="0"/>
              <a:t>01/02/2024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39E47F-B3DF-C3E8-7EB1-0D8E2689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56BC22-21D9-1244-2C1F-50376E4B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98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AA936-6F05-8350-B721-0B884DDB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EBD8CA-AF44-6123-9A45-95BDFFE1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20D73F-50ED-2287-11D2-72D80F366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90D51C-9937-BB0C-E724-B81F1A50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3778-F890-432C-ACA5-9724AD24E9E3}" type="datetime1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86BFA4-27C9-A0D3-E746-6F716C0D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5C2B72-46C9-77EB-0785-9FEE185C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69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1692B-71E6-B66B-3315-E88A18A8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5DA1D0-725E-0616-BEC7-EDF8FBB35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EAD663-5F7B-2358-85AE-5577EF27F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5D10E0-A8FE-AD3D-D0BE-2071B2F4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C606-71CB-428B-9E0E-37764D9EF142}" type="datetime1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67CDCD-72A0-6F14-AC95-6C7C479B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773D2F-EF01-0BAE-0167-A987581D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61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D3F733-5B12-1C2B-0D55-55DC67F7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AE6E0C-675D-0F08-785E-C7F3148D2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BAFF0D-3503-A1CC-8093-353E6A5CB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DDCE-3BB8-480E-90A0-B881D1332FEE}" type="datetime1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2ADE59-204B-AA04-4D02-FA65AF7E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F6B61E-64E8-4B4A-C716-6B5D9E707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9AA03-336D-460B-AD35-8F58FD5BA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52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04B644-CBBA-D130-5E52-2BD072498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3429000"/>
          </a:xfrm>
          <a:prstGeom prst="rect">
            <a:avLst/>
          </a:prstGeom>
          <a:ln>
            <a:noFill/>
          </a:ln>
          <a:effectLst>
            <a:outerShdw blurRad="228600" dist="1143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24956D-4FA3-1609-673B-763EBCAE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549934"/>
            <a:ext cx="5940084" cy="2329132"/>
          </a:xfrm>
        </p:spPr>
        <p:txBody>
          <a:bodyPr anchor="ctr">
            <a:normAutofit/>
          </a:bodyPr>
          <a:lstStyle/>
          <a:p>
            <a:pPr algn="l"/>
            <a:r>
              <a:rPr lang="fr-FR" sz="4800" dirty="0"/>
              <a:t>Evaluer la profondeur d’un piéton occulté sur une image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9BD571-2613-2CB4-FC19-D858C2D16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3850702"/>
            <a:ext cx="5786798" cy="2408227"/>
          </a:xfrm>
        </p:spPr>
        <p:txBody>
          <a:bodyPr anchor="b">
            <a:normAutofit/>
          </a:bodyPr>
          <a:lstStyle/>
          <a:p>
            <a:pPr algn="l"/>
            <a:r>
              <a:rPr lang="fr-FR"/>
              <a:t>Mastère BGDIA</a:t>
            </a:r>
          </a:p>
          <a:p>
            <a:pPr algn="l"/>
            <a:r>
              <a:rPr lang="fr-FR" err="1"/>
              <a:t>Aristidou</a:t>
            </a:r>
            <a:r>
              <a:rPr lang="fr-FR"/>
              <a:t> Paul – Billaud Pierre – </a:t>
            </a:r>
            <a:r>
              <a:rPr lang="fr-FR" err="1"/>
              <a:t>Bocquillion</a:t>
            </a:r>
            <a:r>
              <a:rPr lang="fr-FR"/>
              <a:t> Guillaume – Briand Florent</a:t>
            </a:r>
          </a:p>
        </p:txBody>
      </p:sp>
      <p:pic>
        <p:nvPicPr>
          <p:cNvPr id="8" name="Image 7" descr="Une image contenant texte, graphisme, Police, Graphique&#10;&#10;Description générée automatiquement">
            <a:extLst>
              <a:ext uri="{FF2B5EF4-FFF2-40B4-BE49-F238E27FC236}">
                <a16:creationId xmlns:a16="http://schemas.microsoft.com/office/drawing/2014/main" id="{5C1D02B6-2776-75F6-0F68-14252651C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484" y="500332"/>
            <a:ext cx="2459815" cy="2447516"/>
          </a:xfrm>
          <a:prstGeom prst="rect">
            <a:avLst/>
          </a:prstGeom>
        </p:spPr>
      </p:pic>
      <p:pic>
        <p:nvPicPr>
          <p:cNvPr id="5" name="Image 4" descr="Une image contenant Graphique, Police, capture d’écran, graphisme">
            <a:extLst>
              <a:ext uri="{FF2B5EF4-FFF2-40B4-BE49-F238E27FC236}">
                <a16:creationId xmlns:a16="http://schemas.microsoft.com/office/drawing/2014/main" id="{9471B935-3DF5-A15A-01B0-3A535597A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467" y="4633361"/>
            <a:ext cx="3993849" cy="99846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3DAF3-F514-A316-9E6B-EFEA4F9A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1993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59AA03-336D-460B-AD35-8F58FD5BAD6C}" type="slidenum">
              <a:rPr lang="fr-F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1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768AC-DD22-2F92-2936-FDBA81AE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6DDD1-C009-40D6-468B-F8FE5C656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Idemia</a:t>
            </a:r>
            <a:endParaRPr lang="fr-FR" dirty="0"/>
          </a:p>
          <a:p>
            <a:r>
              <a:rPr lang="fr-FR" dirty="0"/>
              <a:t>Problématique</a:t>
            </a:r>
          </a:p>
          <a:p>
            <a:r>
              <a:rPr lang="fr-FR" dirty="0"/>
              <a:t>Objectif</a:t>
            </a:r>
          </a:p>
          <a:p>
            <a:r>
              <a:rPr lang="fr-FR" dirty="0"/>
              <a:t>Gestion de projet</a:t>
            </a:r>
          </a:p>
          <a:p>
            <a:r>
              <a:rPr lang="fr-FR" dirty="0"/>
              <a:t>Avancée</a:t>
            </a:r>
          </a:p>
          <a:p>
            <a:pPr lvl="1"/>
            <a:r>
              <a:rPr lang="fr-FR" dirty="0"/>
              <a:t>Données</a:t>
            </a:r>
          </a:p>
          <a:p>
            <a:pPr lvl="1"/>
            <a:r>
              <a:rPr lang="fr-FR" dirty="0"/>
              <a:t>Construction du modèle</a:t>
            </a:r>
          </a:p>
          <a:p>
            <a:pPr lvl="1"/>
            <a:r>
              <a:rPr lang="fr-FR" dirty="0"/>
              <a:t>Evaluation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E7F999-3764-014B-72BB-51AB5092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 descr="Une image contenant Graphique, Police, capture d’écran, graphisme">
            <a:extLst>
              <a:ext uri="{FF2B5EF4-FFF2-40B4-BE49-F238E27FC236}">
                <a16:creationId xmlns:a16="http://schemas.microsoft.com/office/drawing/2014/main" id="{132982B7-C388-8906-D2E4-8F0EA6F79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147" y="230188"/>
            <a:ext cx="2522712" cy="6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5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3E26A-34C8-1123-6FDF-D987E665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Idemia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4ABF6-AC0A-60C8-C67B-6FC662A8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Sécurité numérique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Biométrie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Cryptographie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Identification / Authentification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dirty="0"/>
              <a:t>Siège : Courbevoie</a:t>
            </a:r>
          </a:p>
          <a:p>
            <a:endParaRPr lang="fr-FR" dirty="0"/>
          </a:p>
          <a:p>
            <a:r>
              <a:rPr lang="fr-FR" dirty="0"/>
              <a:t>Aéroports, autoroutes, etc.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6176A6-F540-4818-3AFD-F4679D67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 descr="Une image contenant Graphique, Police, capture d’écran, graphisme">
            <a:extLst>
              <a:ext uri="{FF2B5EF4-FFF2-40B4-BE49-F238E27FC236}">
                <a16:creationId xmlns:a16="http://schemas.microsoft.com/office/drawing/2014/main" id="{8FB19E10-FCBD-0019-74CB-6723A6876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147" y="230188"/>
            <a:ext cx="2522712" cy="6318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1B8A62-1581-20B9-30D8-C9333B3E0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307" y="1622453"/>
            <a:ext cx="2133785" cy="16994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FF399A7-7399-EF5A-DE41-2BB13B97B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64" y="427715"/>
            <a:ext cx="2187130" cy="270533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CE13FB3-F9C6-315E-45FD-FC519D851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64" y="3510671"/>
            <a:ext cx="4853045" cy="275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C4F2C-0EB7-9B24-70DB-7F3CD35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111FF-78EC-B2E6-C047-BE4D2803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la position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Piéton occulté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E66B60-9E0B-BB77-CCA5-BB8D0C5B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 descr="Une image contenant Graphique, Police, capture d’écran, graphisme">
            <a:extLst>
              <a:ext uri="{FF2B5EF4-FFF2-40B4-BE49-F238E27FC236}">
                <a16:creationId xmlns:a16="http://schemas.microsoft.com/office/drawing/2014/main" id="{7BCCA75C-FD77-B7E4-957F-45C6837B9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147" y="230188"/>
            <a:ext cx="2522712" cy="6318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8487B9-9907-6A3D-B767-3E1E1EFF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961" y="3246772"/>
            <a:ext cx="4818581" cy="32406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F7352D-6056-86AA-2FA6-44FDED70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457" y="3247184"/>
            <a:ext cx="3405040" cy="32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143-BF9C-C8A2-A9CA-A0148CE8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4ADA1-C67C-876A-03B5-C0347878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FA49A6-06C7-7B9C-5A94-0D565F2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DF7D33-9729-00DA-F8EE-0103AE8F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70" y="1716253"/>
            <a:ext cx="9926260" cy="45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6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D3C1C-7321-8124-F41A-1B956918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1354F-B20A-AFEF-0BAF-43B69302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Réunion hebdomadaire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Wassim </a:t>
            </a:r>
            <a:r>
              <a:rPr lang="fr-FR" dirty="0" err="1"/>
              <a:t>Bouatay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Siwar</a:t>
            </a:r>
            <a:r>
              <a:rPr lang="fr-FR" dirty="0"/>
              <a:t> </a:t>
            </a:r>
            <a:r>
              <a:rPr lang="fr-FR" dirty="0" err="1"/>
              <a:t>Mhadhbi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Pierre Perrault</a:t>
            </a:r>
          </a:p>
          <a:p>
            <a:pPr lvl="1"/>
            <a:endParaRPr lang="fr-FR" dirty="0"/>
          </a:p>
          <a:p>
            <a:r>
              <a:rPr lang="fr-FR" dirty="0"/>
              <a:t>Feedbacks / Correctifs</a:t>
            </a:r>
          </a:p>
          <a:p>
            <a:endParaRPr lang="fr-FR" dirty="0"/>
          </a:p>
          <a:p>
            <a:r>
              <a:rPr lang="fr-FR" dirty="0"/>
              <a:t>Suivi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GitHub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896AFE-AE68-5652-7A77-B54ACB33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 descr="Une image contenant Graphique, Police, capture d’écran, graphisme">
            <a:extLst>
              <a:ext uri="{FF2B5EF4-FFF2-40B4-BE49-F238E27FC236}">
                <a16:creationId xmlns:a16="http://schemas.microsoft.com/office/drawing/2014/main" id="{F9E551B5-E9C8-6897-6C7E-ED8839845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147" y="230188"/>
            <a:ext cx="2522712" cy="6318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7278D57-68D5-5544-A9B4-A932B86C8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993" y="1825625"/>
            <a:ext cx="6219587" cy="29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8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2CEA3-437B-91A8-065E-1CF6F6A7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Avancée -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272FA-6CDD-D8FF-FE97-39C5E051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COCO </a:t>
            </a:r>
            <a:r>
              <a:rPr lang="fr-FR" dirty="0" err="1"/>
              <a:t>Dataset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 err="1"/>
              <a:t>Keypoints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7ED1DA-FD43-49A1-68D0-E544004C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AA03-336D-460B-AD35-8F58FD5BAD6C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 descr="Une image contenant Graphique, Police, capture d’écran, graphisme">
            <a:extLst>
              <a:ext uri="{FF2B5EF4-FFF2-40B4-BE49-F238E27FC236}">
                <a16:creationId xmlns:a16="http://schemas.microsoft.com/office/drawing/2014/main" id="{9CA08691-535F-E469-8700-AAF544D3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147" y="230188"/>
            <a:ext cx="2522712" cy="6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17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Grand écran</PresentationFormat>
  <Paragraphs>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Thème Office</vt:lpstr>
      <vt:lpstr>Evaluer la profondeur d’un piéton occulté sur une image</vt:lpstr>
      <vt:lpstr>Sommaire</vt:lpstr>
      <vt:lpstr>Idemia</vt:lpstr>
      <vt:lpstr>Problématique</vt:lpstr>
      <vt:lpstr>Objectif</vt:lpstr>
      <vt:lpstr>Gestion de projet</vt:lpstr>
      <vt:lpstr>Avancée -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Billaud</dc:creator>
  <cp:lastModifiedBy>Pierre Billaud</cp:lastModifiedBy>
  <cp:revision>26</cp:revision>
  <dcterms:created xsi:type="dcterms:W3CDTF">2024-02-01T08:08:14Z</dcterms:created>
  <dcterms:modified xsi:type="dcterms:W3CDTF">2024-02-01T14:26:36Z</dcterms:modified>
</cp:coreProperties>
</file>