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60" r:id="rId9"/>
    <p:sldId id="263" r:id="rId10"/>
    <p:sldId id="265" r:id="rId11"/>
    <p:sldId id="271" r:id="rId12"/>
    <p:sldId id="269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D371F-D68C-4AAB-BBE2-541AA195377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D6C2F-291A-494F-B500-C99A01D04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9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D6C2F-291A-494F-B500-C99A01D049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0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95CB797-CC01-463E-8C07-C919B588A74D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F117784-13FC-45C9-AE23-1E6D2DE416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42 : Walkyries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 </a:t>
            </a:r>
            <a:r>
              <a:rPr lang="fr-FR" sz="2000" dirty="0" smtClean="0"/>
              <a:t>Quentin GODART	</a:t>
            </a:r>
            <a:r>
              <a:rPr lang="fr-FR" sz="2000" dirty="0"/>
              <a:t> </a:t>
            </a:r>
            <a:r>
              <a:rPr lang="fr-FR" sz="2000" dirty="0" smtClean="0"/>
              <a:t>Pierre BOGACZYK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1979712" y="4437112"/>
            <a:ext cx="5688632" cy="15446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Mickaël PRADES	Morgan DELARBRE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07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0991" y="2204864"/>
            <a:ext cx="7745505" cy="3877815"/>
          </a:xfrm>
        </p:spPr>
        <p:txBody>
          <a:bodyPr/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Manque de temps.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Projet trop ambitieux.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Manque de connaissances.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5612" y="0"/>
            <a:ext cx="7756263" cy="1054250"/>
          </a:xfrm>
        </p:spPr>
        <p:txBody>
          <a:bodyPr/>
          <a:lstStyle/>
          <a:p>
            <a:r>
              <a:rPr lang="fr-FR" sz="4000" dirty="0" smtClean="0"/>
              <a:t>III – </a:t>
            </a:r>
            <a:r>
              <a:rPr lang="fr-FR" sz="4000" dirty="0" smtClean="0"/>
              <a:t>Gestion de projet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2267744" y="8789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C</a:t>
            </a:r>
            <a:r>
              <a:rPr lang="fr-FR" sz="2800" dirty="0" smtClean="0">
                <a:solidFill>
                  <a:schemeClr val="tx2"/>
                </a:solidFill>
              </a:rPr>
              <a:t> )  Livre blanc : problèmes</a:t>
            </a:r>
          </a:p>
        </p:txBody>
      </p:sp>
    </p:spTree>
    <p:extLst>
      <p:ext uri="{BB962C8B-B14F-4D97-AF65-F5344CB8AC3E}">
        <p14:creationId xmlns:p14="http://schemas.microsoft.com/office/powerpoint/2010/main" val="1701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0991" y="2204864"/>
            <a:ext cx="7745505" cy="3877815"/>
          </a:xfrm>
        </p:spPr>
        <p:txBody>
          <a:bodyPr/>
          <a:lstStyle/>
          <a:p>
            <a:pPr lvl="1"/>
            <a:endParaRPr lang="fr-FR" dirty="0" smtClean="0"/>
          </a:p>
          <a:p>
            <a:pPr marL="41148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Création du personnage grâce à l’IHM.</a:t>
            </a:r>
          </a:p>
          <a:p>
            <a:pPr marL="411480" lvl="1" indent="0">
              <a:buNone/>
            </a:pPr>
            <a:endParaRPr lang="fr-FR" dirty="0" smtClean="0"/>
          </a:p>
          <a:p>
            <a:pPr marL="411480" lvl="1" indent="0">
              <a:buNone/>
            </a:pPr>
            <a:endParaRPr lang="fr-FR" dirty="0"/>
          </a:p>
          <a:p>
            <a:pPr lvl="1"/>
            <a:r>
              <a:rPr lang="fr-FR" dirty="0" smtClean="0"/>
              <a:t>Choix d’une compétence par l’ennemi en fonction du choix du joueur.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5612" y="0"/>
            <a:ext cx="7756263" cy="1054250"/>
          </a:xfrm>
        </p:spPr>
        <p:txBody>
          <a:bodyPr/>
          <a:lstStyle/>
          <a:p>
            <a:r>
              <a:rPr lang="fr-FR" sz="4000" dirty="0" smtClean="0"/>
              <a:t>III </a:t>
            </a:r>
            <a:r>
              <a:rPr lang="fr-FR" sz="4000" dirty="0" smtClean="0"/>
              <a:t>– </a:t>
            </a:r>
            <a:r>
              <a:rPr lang="fr-FR" sz="4000" dirty="0" smtClean="0"/>
              <a:t>Gestion de projet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2339752" y="878925"/>
            <a:ext cx="4392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C</a:t>
            </a:r>
            <a:r>
              <a:rPr lang="fr-FR" sz="2800" dirty="0" smtClean="0">
                <a:solidFill>
                  <a:schemeClr val="tx2"/>
                </a:solidFill>
              </a:rPr>
              <a:t> )  Livre blanc : solutions et réussites</a:t>
            </a:r>
          </a:p>
        </p:txBody>
      </p:sp>
    </p:spTree>
    <p:extLst>
      <p:ext uri="{BB962C8B-B14F-4D97-AF65-F5344CB8AC3E}">
        <p14:creationId xmlns:p14="http://schemas.microsoft.com/office/powerpoint/2010/main" val="25395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56263" cy="1054250"/>
          </a:xfrm>
        </p:spPr>
        <p:txBody>
          <a:bodyPr/>
          <a:lstStyle/>
          <a:p>
            <a:r>
              <a:rPr lang="fr-FR" sz="4000" dirty="0" smtClean="0"/>
              <a:t>IV-Démonstration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3596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87624" y="836712"/>
            <a:ext cx="6777318" cy="1731982"/>
          </a:xfrm>
        </p:spPr>
        <p:txBody>
          <a:bodyPr/>
          <a:lstStyle/>
          <a:p>
            <a:r>
              <a:rPr lang="fr-FR" dirty="0" smtClean="0"/>
              <a:t>Des questions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17526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Merci de votre attention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8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55576" y="548680"/>
            <a:ext cx="7754713" cy="1910716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type="body" idx="1"/>
          </p:nvPr>
        </p:nvSpPr>
        <p:spPr>
          <a:xfrm>
            <a:off x="699248" y="3573016"/>
            <a:ext cx="7734747" cy="2880320"/>
          </a:xfrm>
        </p:spPr>
        <p:txBody>
          <a:bodyPr>
            <a:normAutofit fontScale="92500" lnSpcReduction="20000"/>
          </a:bodyPr>
          <a:lstStyle/>
          <a:p>
            <a:endParaRPr lang="fr-FR" sz="2600" dirty="0" smtClean="0"/>
          </a:p>
          <a:p>
            <a:r>
              <a:rPr lang="fr-FR" sz="2600" dirty="0" smtClean="0"/>
              <a:t>I </a:t>
            </a:r>
            <a:r>
              <a:rPr lang="fr-FR" sz="2600" dirty="0" smtClean="0"/>
              <a:t>– </a:t>
            </a:r>
            <a:r>
              <a:rPr lang="fr-FR" sz="2600" dirty="0" smtClean="0"/>
              <a:t>Analyse/Conception</a:t>
            </a:r>
            <a:endParaRPr lang="fr-FR" sz="2600" dirty="0" smtClean="0"/>
          </a:p>
          <a:p>
            <a:endParaRPr lang="fr-FR" dirty="0"/>
          </a:p>
          <a:p>
            <a:r>
              <a:rPr lang="fr-FR" sz="2600" dirty="0" smtClean="0"/>
              <a:t>II – </a:t>
            </a:r>
            <a:r>
              <a:rPr lang="fr-FR" sz="2600" dirty="0" smtClean="0"/>
              <a:t>Développement/test</a:t>
            </a:r>
            <a:endParaRPr lang="fr-FR" sz="2600" dirty="0" smtClean="0"/>
          </a:p>
          <a:p>
            <a:endParaRPr lang="fr-FR" dirty="0"/>
          </a:p>
          <a:p>
            <a:r>
              <a:rPr lang="fr-FR" sz="2600" dirty="0" smtClean="0"/>
              <a:t>III – </a:t>
            </a:r>
            <a:r>
              <a:rPr lang="fr-FR" sz="2600" dirty="0" smtClean="0"/>
              <a:t>Gestion de projet</a:t>
            </a:r>
            <a:endParaRPr lang="fr-FR" sz="1800" dirty="0" smtClean="0"/>
          </a:p>
          <a:p>
            <a:endParaRPr lang="fr-FR" sz="1900" dirty="0" smtClean="0"/>
          </a:p>
          <a:p>
            <a:r>
              <a:rPr lang="fr-FR" sz="2600" dirty="0" smtClean="0"/>
              <a:t>IV -Démonstration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15207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3568" y="23386"/>
            <a:ext cx="7756263" cy="1054250"/>
          </a:xfrm>
        </p:spPr>
        <p:txBody>
          <a:bodyPr/>
          <a:lstStyle/>
          <a:p>
            <a:r>
              <a:rPr lang="fr-FR" sz="4000" dirty="0" smtClean="0"/>
              <a:t>I – </a:t>
            </a:r>
            <a:r>
              <a:rPr lang="fr-FR" sz="4000" dirty="0" smtClean="0"/>
              <a:t>Analyse/Conception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1907704" y="882361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A  ) Organisation de l’application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Gestion du personnage.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Gestion des personnages non-joueurs.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Gestion de l’IHM.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0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Cf. Fichiers Visual </a:t>
            </a:r>
            <a:r>
              <a:rPr lang="fr-FR" dirty="0" err="1" smtClean="0"/>
              <a:t>Paradigm</a:t>
            </a:r>
            <a:r>
              <a:rPr lang="fr-FR" dirty="0" smtClean="0"/>
              <a:t> et </a:t>
            </a:r>
            <a:r>
              <a:rPr lang="fr-FR" dirty="0" err="1" smtClean="0"/>
              <a:t>ObjectAid</a:t>
            </a:r>
            <a:r>
              <a:rPr lang="fr-FR" dirty="0" smtClean="0"/>
              <a:t>.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3568" y="23386"/>
            <a:ext cx="7756263" cy="1054250"/>
          </a:xfrm>
        </p:spPr>
        <p:txBody>
          <a:bodyPr/>
          <a:lstStyle/>
          <a:p>
            <a:r>
              <a:rPr lang="fr-FR" sz="4000" dirty="0" smtClean="0"/>
              <a:t>I – </a:t>
            </a:r>
            <a:r>
              <a:rPr lang="fr-FR" sz="4000" dirty="0" smtClean="0"/>
              <a:t>Analyse/Conception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1907704" y="882361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B</a:t>
            </a:r>
            <a:r>
              <a:rPr lang="fr-FR" sz="2800" dirty="0" smtClean="0">
                <a:solidFill>
                  <a:schemeClr val="tx2"/>
                </a:solidFill>
              </a:rPr>
              <a:t>  ) Diagrammes de classes</a:t>
            </a:r>
          </a:p>
        </p:txBody>
      </p:sp>
    </p:spTree>
    <p:extLst>
      <p:ext uri="{BB962C8B-B14F-4D97-AF65-F5344CB8AC3E}">
        <p14:creationId xmlns:p14="http://schemas.microsoft.com/office/powerpoint/2010/main" val="42667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Mickaël </a:t>
            </a:r>
            <a:r>
              <a:rPr lang="fr-FR" dirty="0" smtClean="0">
                <a:sym typeface="Wingdings" panose="05000000000000000000" pitchFamily="2" charset="2"/>
              </a:rPr>
              <a:t> Développement de l’IHM.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Morgan  Classe de test, Gestion de personnages.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Pierre  Gestion des PNJ et des zones.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Quentin  Gestion de l’inventaire et des classes des personnages.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3568" y="23386"/>
            <a:ext cx="7756263" cy="1054250"/>
          </a:xfrm>
        </p:spPr>
        <p:txBody>
          <a:bodyPr/>
          <a:lstStyle/>
          <a:p>
            <a:r>
              <a:rPr lang="fr-FR" sz="4000" dirty="0" smtClean="0"/>
              <a:t>II </a:t>
            </a:r>
            <a:r>
              <a:rPr lang="fr-FR" sz="4000" dirty="0" smtClean="0"/>
              <a:t>– </a:t>
            </a:r>
            <a:r>
              <a:rPr lang="fr-FR" sz="4000" dirty="0" smtClean="0"/>
              <a:t>Développement/Test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1763688" y="882361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A  ) Organisation du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2667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du personnage.</a:t>
            </a:r>
          </a:p>
          <a:p>
            <a:endParaRPr lang="fr-FR" dirty="0"/>
          </a:p>
          <a:p>
            <a:r>
              <a:rPr lang="fr-FR" dirty="0" smtClean="0"/>
              <a:t>Gestion des zones.</a:t>
            </a:r>
          </a:p>
          <a:p>
            <a:endParaRPr lang="fr-FR" dirty="0"/>
          </a:p>
          <a:p>
            <a:r>
              <a:rPr lang="fr-FR" dirty="0" smtClean="0"/>
              <a:t>Gestion des combats.</a:t>
            </a:r>
          </a:p>
          <a:p>
            <a:endParaRPr lang="fr-FR" dirty="0"/>
          </a:p>
          <a:p>
            <a:r>
              <a:rPr lang="fr-FR" dirty="0" smtClean="0"/>
              <a:t>Création du personnage ( IHM ).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3568" y="0"/>
            <a:ext cx="7756263" cy="1054250"/>
          </a:xfrm>
        </p:spPr>
        <p:txBody>
          <a:bodyPr/>
          <a:lstStyle/>
          <a:p>
            <a:r>
              <a:rPr lang="fr-FR" sz="4000" dirty="0" smtClean="0"/>
              <a:t>II </a:t>
            </a:r>
            <a:r>
              <a:rPr lang="fr-FR" sz="4000" dirty="0" smtClean="0"/>
              <a:t>– </a:t>
            </a:r>
            <a:r>
              <a:rPr lang="fr-FR" sz="4000" dirty="0" smtClean="0"/>
              <a:t>Développement/Test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1763688" y="882361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B  ) Fonctionnalités développées</a:t>
            </a:r>
          </a:p>
        </p:txBody>
      </p:sp>
    </p:spTree>
    <p:extLst>
      <p:ext uri="{BB962C8B-B14F-4D97-AF65-F5344CB8AC3E}">
        <p14:creationId xmlns:p14="http://schemas.microsoft.com/office/powerpoint/2010/main" val="15105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Déplacements du personnage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Lancer de dé pendant le combat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Scénarios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3568" y="0"/>
            <a:ext cx="7756263" cy="1054250"/>
          </a:xfrm>
        </p:spPr>
        <p:txBody>
          <a:bodyPr/>
          <a:lstStyle/>
          <a:p>
            <a:r>
              <a:rPr lang="fr-FR" sz="4000" dirty="0" smtClean="0"/>
              <a:t>II </a:t>
            </a:r>
            <a:r>
              <a:rPr lang="fr-FR" sz="4000" dirty="0" smtClean="0"/>
              <a:t>– </a:t>
            </a:r>
            <a:r>
              <a:rPr lang="fr-FR" sz="4000" dirty="0" smtClean="0"/>
              <a:t>Développement/Test</a:t>
            </a:r>
            <a:endParaRPr lang="fr-FR" sz="4000" dirty="0"/>
          </a:p>
        </p:txBody>
      </p:sp>
      <p:sp>
        <p:nvSpPr>
          <p:cNvPr id="6" name="Rectangle 5"/>
          <p:cNvSpPr/>
          <p:nvPr/>
        </p:nvSpPr>
        <p:spPr>
          <a:xfrm>
            <a:off x="1763688" y="882361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C  ) Fonctionnalités abandonnées</a:t>
            </a:r>
          </a:p>
        </p:txBody>
      </p:sp>
    </p:spTree>
    <p:extLst>
      <p:ext uri="{BB962C8B-B14F-4D97-AF65-F5344CB8AC3E}">
        <p14:creationId xmlns:p14="http://schemas.microsoft.com/office/powerpoint/2010/main" val="33411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35251" y="2348880"/>
            <a:ext cx="7745505" cy="3877815"/>
          </a:xfrm>
        </p:spPr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Cf</a:t>
            </a:r>
            <a:r>
              <a:rPr lang="fr-FR" dirty="0" smtClean="0"/>
              <a:t>. </a:t>
            </a:r>
            <a:r>
              <a:rPr lang="fr-FR" dirty="0" err="1" smtClean="0"/>
              <a:t>GanttProject</a:t>
            </a:r>
            <a:r>
              <a:rPr lang="fr-FR" dirty="0" smtClean="0"/>
              <a:t> et planning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3568" y="0"/>
            <a:ext cx="7756263" cy="1054250"/>
          </a:xfrm>
        </p:spPr>
        <p:txBody>
          <a:bodyPr/>
          <a:lstStyle/>
          <a:p>
            <a:r>
              <a:rPr lang="fr-FR" sz="4000" dirty="0" smtClean="0"/>
              <a:t>III – </a:t>
            </a:r>
            <a:r>
              <a:rPr lang="fr-FR" sz="4000" dirty="0" smtClean="0"/>
              <a:t>Gestion de projet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2195736" y="882361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A  ) Planning / </a:t>
            </a:r>
            <a:r>
              <a:rPr lang="fr-FR" sz="2800" dirty="0" err="1" smtClean="0">
                <a:solidFill>
                  <a:schemeClr val="tx2"/>
                </a:solidFill>
              </a:rPr>
              <a:t>GanttProject</a:t>
            </a:r>
            <a:endParaRPr lang="fr-FR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3568" y="0"/>
            <a:ext cx="7756263" cy="1054250"/>
          </a:xfrm>
        </p:spPr>
        <p:txBody>
          <a:bodyPr/>
          <a:lstStyle/>
          <a:p>
            <a:r>
              <a:rPr lang="fr-FR" sz="4000" dirty="0" smtClean="0"/>
              <a:t>III – </a:t>
            </a:r>
            <a:r>
              <a:rPr lang="fr-FR" sz="4000" dirty="0" smtClean="0"/>
              <a:t>Gestion de projet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2267744" y="8789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B  )   Bilan des coûts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420888"/>
            <a:ext cx="86010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1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250</TotalTime>
  <Words>238</Words>
  <Application>Microsoft Office PowerPoint</Application>
  <PresentationFormat>Affichage à l'écran (4:3)</PresentationFormat>
  <Paragraphs>96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Livre relié</vt:lpstr>
      <vt:lpstr>Projet 42 : Walkyries</vt:lpstr>
      <vt:lpstr>Sommaire</vt:lpstr>
      <vt:lpstr>I – Analyse/Conception</vt:lpstr>
      <vt:lpstr>I – Analyse/Conception</vt:lpstr>
      <vt:lpstr>II – Développement/Test</vt:lpstr>
      <vt:lpstr>II – Développement/Test</vt:lpstr>
      <vt:lpstr>II – Développement/Test</vt:lpstr>
      <vt:lpstr>III – Gestion de projet</vt:lpstr>
      <vt:lpstr>III – Gestion de projet</vt:lpstr>
      <vt:lpstr>III – Gestion de projet</vt:lpstr>
      <vt:lpstr>III – Gestion de projet</vt:lpstr>
      <vt:lpstr>IV-Démonstration</vt:lpstr>
      <vt:lpstr>Des questions ?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42 : Walkyries</dc:title>
  <dc:creator>Quentin Godart</dc:creator>
  <cp:lastModifiedBy>Pierre Bogaczyk</cp:lastModifiedBy>
  <cp:revision>23</cp:revision>
  <dcterms:created xsi:type="dcterms:W3CDTF">2016-05-27T06:27:58Z</dcterms:created>
  <dcterms:modified xsi:type="dcterms:W3CDTF">2016-06-14T09:15:29Z</dcterms:modified>
</cp:coreProperties>
</file>