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b4f528bf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b4f528bf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b4f528bf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b4f528bf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1fd9a2c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1fd9a2c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1fd9a2c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1fd9a2c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1fd9a2c8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1fd9a2c8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b4f528b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b4f528b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b4f528bf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b4f528bf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b4f528bf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b4f528bf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b4f528bf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b4f528bf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b4f528b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b4f528b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b4f528bf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b4f528bf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b4f528bf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b4f528bf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b4f528bf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b4f528bf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openvibe.inria.fr/downloads/" TargetMode="External"/><Relationship Id="rId4" Type="http://schemas.openxmlformats.org/officeDocument/2006/relationships/hyperlink" Target="http://openvibe.inria.fr/build-instruction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PierreBoubou/AX-CPT-Tes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AX-CPT Test OpenVibe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Made By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Pierre Boulet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Contact : bouletpier@cy-tech.fr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Configure Acquisition client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Launch OpenVibe Designer with “openvibe-acquisition-server.cmd” at the root of the OpenVibe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Choose Your EEG Driver in the Driver list and Don’t change Defaults Settings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Make sure Connection port is the same as in the Designer’s Acquisition Client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Click Connect then Play. The acquisition should be Running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25" y="2822100"/>
            <a:ext cx="4311900" cy="142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950" y="2822100"/>
            <a:ext cx="4171350" cy="14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AX- CPT Test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This test will Measure your attention and Reaction Time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/>
              <a:t>You will be shown 4 differents cue : </a:t>
            </a:r>
            <a:r>
              <a:rPr lang="fr" sz="1600"/>
              <a:t>A</a:t>
            </a:r>
            <a:r>
              <a:rPr lang="fr" sz="1600"/>
              <a:t>,B:X,Y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/>
              <a:t>These cue will arrive on screen one after </a:t>
            </a:r>
            <a:r>
              <a:rPr lang="fr" sz="1600"/>
              <a:t>another in these possible order A-&gt;X, A-&gt;Y, B-&gt;X or B-&gt;Y.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/>
              <a:t>Your Goal is to press “Return” as fast as you can after seeing an X that has been preceded by an A and do nothing for every other cue.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93C47D"/>
                </a:solidFill>
              </a:rPr>
              <a:t>A then X =&gt; Press “Return” </a:t>
            </a:r>
            <a:r>
              <a:rPr lang="fr" sz="1600"/>
              <a:t>                  </a:t>
            </a:r>
            <a:r>
              <a:rPr lang="fr" sz="1600">
                <a:solidFill>
                  <a:srgbClr val="CC4125"/>
                </a:solidFill>
              </a:rPr>
              <a:t>B then X =&gt; Do Nothing </a:t>
            </a:r>
            <a:endParaRPr sz="16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CC4125"/>
                </a:solidFill>
              </a:rPr>
              <a:t>A then Y =&gt; Do Nothing                        B then Y =&gt; Do Nothing</a:t>
            </a:r>
            <a:r>
              <a:rPr lang="fr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/>
              <a:t>Every time you press “Return” to fast to slow or simply don’t will count as faults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Starting the Test I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017725"/>
            <a:ext cx="8520600" cy="3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Investigate Data Quality after having started the acquisition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Open </a:t>
            </a:r>
            <a:r>
              <a:rPr lang="fr"/>
              <a:t>“openvibe-designer.cmd” then open “Acquisition_Test.xml” and play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Make sure signal is consistent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and clear.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No Signal Drops Nor Signal Diverging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If so check the electrode placement and impedance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There will be artifact if you flex your muscles blink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or move your eyeballs so try doing it the less possible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and try keeping your eyes focused on the screen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62608" l="0" r="0" t="5138"/>
          <a:stretch/>
        </p:blipFill>
        <p:spPr>
          <a:xfrm>
            <a:off x="3746875" y="1768750"/>
            <a:ext cx="5018775" cy="82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/>
          <p:nvPr/>
        </p:nvSpPr>
        <p:spPr>
          <a:xfrm>
            <a:off x="5586825" y="1963525"/>
            <a:ext cx="590400" cy="20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0550" y="2667625"/>
            <a:ext cx="2682599" cy="22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Starting the Test II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017725"/>
            <a:ext cx="8520600" cy="3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 “openvibe-designer.cmd” then open “AX-CPT.xml”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Make sure that the </a:t>
            </a:r>
            <a:r>
              <a:rPr lang="fr"/>
              <a:t>Writers'</a:t>
            </a:r>
            <a:r>
              <a:rPr lang="fr"/>
              <a:t> Paths are set to your repertory and check the Test’s Parameters then Press 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You will have a short time to get comfortable and ready the the test will start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7526" y="2835650"/>
            <a:ext cx="2356549" cy="185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050" y="2835650"/>
            <a:ext cx="2301025" cy="18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0607" y="2835655"/>
            <a:ext cx="2356549" cy="1859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Good Luck</a:t>
            </a:r>
            <a:endParaRPr/>
          </a:p>
        </p:txBody>
      </p:sp>
      <p:sp>
        <p:nvSpPr>
          <p:cNvPr id="156" name="Google Shape;156;p26"/>
          <p:cNvSpPr txBox="1"/>
          <p:nvPr>
            <p:ph idx="1" type="subTitle"/>
          </p:nvPr>
        </p:nvSpPr>
        <p:spPr>
          <a:xfrm>
            <a:off x="311700" y="2834125"/>
            <a:ext cx="8520600" cy="19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Made By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Pierre Boulet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Contact : bouletpier@cy-tech.fr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Download OpenVibe On Windows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fr" sz="1300"/>
              <a:t>Download OpenVibe Software following this link: </a:t>
            </a:r>
            <a:r>
              <a:rPr lang="fr" sz="1300" u="sng">
                <a:solidFill>
                  <a:schemeClr val="hlink"/>
                </a:solidFill>
                <a:hlinkClick r:id="rId3"/>
              </a:rPr>
              <a:t>http://openvibe.inria.fr/downloads/</a:t>
            </a:r>
            <a:r>
              <a:rPr lang="fr" sz="1300"/>
              <a:t> Choose either 32/64bits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 sz="1300"/>
              <a:t>launch “install_dependencies.cmd” which you can find in root folder of source tree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fr" sz="1300"/>
              <a:t>launch “build.cmd” which you can find in root folder of source tree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00"/>
              <a:t>You can find the official Build Page following this link for more information </a:t>
            </a:r>
            <a:r>
              <a:rPr lang="fr" sz="1300" u="sng">
                <a:solidFill>
                  <a:schemeClr val="hlink"/>
                </a:solidFill>
                <a:hlinkClick r:id="rId4"/>
              </a:rPr>
              <a:t>http://openvibe.inria.fr/build-instructions/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Required Python Packages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In the first place make sure your python path is accessible to OpenVibe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/>
              <a:t>If the </a:t>
            </a:r>
            <a:r>
              <a:rPr i="1" lang="fr" sz="1300"/>
              <a:t>Python scripting box</a:t>
            </a:r>
            <a:r>
              <a:rPr lang="fr" sz="1300"/>
              <a:t> does not appear in the </a:t>
            </a:r>
            <a:r>
              <a:rPr i="1" lang="fr" sz="1300"/>
              <a:t>Scripting </a:t>
            </a:r>
            <a:r>
              <a:rPr lang="fr" sz="1300"/>
              <a:t>folder of the Designer boxes list, it’s because the Python environment was not found.</a:t>
            </a:r>
            <a:br>
              <a:rPr lang="fr" sz="1300"/>
            </a:br>
            <a:r>
              <a:rPr lang="fr" sz="1300"/>
              <a:t> To make sure OpenViBE finds it, do the following: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/>
              <a:t>Open Control Panel -&gt; System -&gt; Advanced System Settings -&gt; Environment Variables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/>
              <a:t>Modify the Path variable: add the path to your python install to it (e.g. </a:t>
            </a:r>
            <a:r>
              <a:rPr i="1" lang="fr" sz="1300"/>
              <a:t>C:\Program Files\Python37</a:t>
            </a:r>
            <a:r>
              <a:rPr lang="fr" sz="1300"/>
              <a:t>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 u="sng"/>
              <a:t>Installing the packages </a:t>
            </a:r>
            <a:endParaRPr sz="15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/>
              <a:t>Download Pynput and Tkinter with the following command lines: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/>
              <a:t>pip install pynput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00"/>
              <a:t>pip install tk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Download AX-CPT folder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You can get the code files directly on my GitHub </a:t>
            </a:r>
            <a:r>
              <a:rPr lang="fr"/>
              <a:t>repository</a:t>
            </a: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https://github.com/PierreBoubou/AX-CPT-Test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 suggest creating a Data folder in the AX-CPT folder to organise Experiment Trials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FF0000"/>
                </a:solidFill>
              </a:rPr>
              <a:t>!!! </a:t>
            </a:r>
            <a:r>
              <a:rPr lang="fr">
                <a:solidFill>
                  <a:srgbClr val="FF0000"/>
                </a:solidFill>
              </a:rPr>
              <a:t>For the code to work you will need the writing access to the folder where the files are located !!!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Configure</a:t>
            </a:r>
            <a:r>
              <a:rPr lang="fr"/>
              <a:t> The Experiment I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Launch OpenVibe Designer with “openvibe-designer.cmd” at the root of the OpenVibe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Open “AX-CPT.xml” Here is what you should see: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075" y="2372500"/>
            <a:ext cx="4885973" cy="262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Configure The Experiment II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Double Click On “Lua Stimulator”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Fill the champs in the following way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488" y="574625"/>
            <a:ext cx="3492586" cy="19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 rot="10800000">
            <a:off x="7226250" y="735325"/>
            <a:ext cx="539100" cy="23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250" y="2271450"/>
            <a:ext cx="3242749" cy="25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Configure The Experiment III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Double Click On “Python Cue Display”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You can change display at your will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488" y="574625"/>
            <a:ext cx="3492586" cy="19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/>
          <p:nvPr/>
        </p:nvSpPr>
        <p:spPr>
          <a:xfrm rot="10800000">
            <a:off x="7488050" y="1389825"/>
            <a:ext cx="539100" cy="23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650" y="2371550"/>
            <a:ext cx="3844826" cy="23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Configure </a:t>
            </a:r>
            <a:r>
              <a:rPr lang="fr"/>
              <a:t>File Writers I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Double Click On “Generic Stream Writer”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Set Filename as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/>
              <a:t>${Player_ScenarioDirectory}/Data/</a:t>
            </a:r>
            <a:r>
              <a:rPr lang="fr" sz="1400">
                <a:solidFill>
                  <a:srgbClr val="FF0000"/>
                </a:solidFill>
              </a:rPr>
              <a:t>MISSION</a:t>
            </a:r>
            <a:r>
              <a:rPr lang="fr" sz="1400"/>
              <a:t>/</a:t>
            </a:r>
            <a:r>
              <a:rPr lang="fr" sz="1400">
                <a:solidFill>
                  <a:srgbClr val="FF0000"/>
                </a:solidFill>
              </a:rPr>
              <a:t>PRENOM-NOM</a:t>
            </a:r>
            <a:r>
              <a:rPr lang="fr" sz="1400"/>
              <a:t>/AX-CPT-[$core{date}-$core{time}]</a:t>
            </a:r>
            <a:r>
              <a:rPr lang="fr" sz="1400">
                <a:solidFill>
                  <a:srgbClr val="6AA84F"/>
                </a:solidFill>
              </a:rPr>
              <a:t>.ov</a:t>
            </a:r>
            <a:endParaRPr sz="1400">
              <a:solidFill>
                <a:srgbClr val="6AA84F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113" y="445025"/>
            <a:ext cx="3492586" cy="19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 rot="10800000">
            <a:off x="7156925" y="2025688"/>
            <a:ext cx="539100" cy="23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00" y="3170000"/>
            <a:ext cx="4149425" cy="13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5151200" y="3180050"/>
            <a:ext cx="318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0000"/>
                </a:solidFill>
              </a:rPr>
              <a:t>!!! Folders have to be created manually before the code starts !!!</a:t>
            </a:r>
            <a:endParaRPr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Configure File Writers II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Double Click On “CSV File Writer”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Set Filename as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/>
              <a:t>${Player_ScenarioDirectory}/Data/</a:t>
            </a:r>
            <a:r>
              <a:rPr lang="fr" sz="1400">
                <a:solidFill>
                  <a:srgbClr val="FF0000"/>
                </a:solidFill>
              </a:rPr>
              <a:t>MISSION</a:t>
            </a:r>
            <a:r>
              <a:rPr lang="fr" sz="1400"/>
              <a:t>/</a:t>
            </a:r>
            <a:r>
              <a:rPr lang="fr" sz="1400">
                <a:solidFill>
                  <a:srgbClr val="FF0000"/>
                </a:solidFill>
              </a:rPr>
              <a:t>PRENOM-NOM</a:t>
            </a:r>
            <a:r>
              <a:rPr lang="fr" sz="1400"/>
              <a:t>/AX-CPT-[$core{date}-$core{time}]</a:t>
            </a:r>
            <a:r>
              <a:rPr lang="fr" sz="1400">
                <a:solidFill>
                  <a:srgbClr val="6AA84F"/>
                </a:solidFill>
              </a:rPr>
              <a:t>.csv</a:t>
            </a:r>
            <a:endParaRPr sz="1400">
              <a:solidFill>
                <a:srgbClr val="6AA84F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113" y="445025"/>
            <a:ext cx="3492586" cy="19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/>
          <p:nvPr/>
        </p:nvSpPr>
        <p:spPr>
          <a:xfrm>
            <a:off x="4931675" y="2021200"/>
            <a:ext cx="539100" cy="23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151200" y="3332450"/>
            <a:ext cx="318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FF0000"/>
                </a:solidFill>
              </a:rPr>
              <a:t>!!! Folders and subfolders have to be created manually before the code starts !!!</a:t>
            </a:r>
            <a:endParaRPr sz="1500">
              <a:solidFill>
                <a:srgbClr val="FF0000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400" y="3076275"/>
            <a:ext cx="4147825" cy="18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