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1" r:id="rId16"/>
    <p:sldId id="262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6362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3DD93D-429F-4EDF-835F-C990155855C1}" type="doc">
      <dgm:prSet loTypeId="urn:microsoft.com/office/officeart/2005/8/layout/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461DD318-73ED-4C1F-BFB7-FF53C8390EBE}">
      <dgm:prSet phldrT="[Texte]"/>
      <dgm:spPr/>
      <dgm:t>
        <a:bodyPr/>
        <a:lstStyle/>
        <a:p>
          <a:r>
            <a:rPr lang="fr-FR" dirty="0"/>
            <a:t>Règles du jeu</a:t>
          </a:r>
        </a:p>
      </dgm:t>
    </dgm:pt>
    <dgm:pt modelId="{A1616FF0-1ACF-4FF2-8CF0-7AC0F1C2BEF6}" type="parTrans" cxnId="{746944A6-882F-4E19-87DC-4FD83A468941}">
      <dgm:prSet/>
      <dgm:spPr/>
      <dgm:t>
        <a:bodyPr/>
        <a:lstStyle/>
        <a:p>
          <a:endParaRPr lang="fr-FR"/>
        </a:p>
      </dgm:t>
    </dgm:pt>
    <dgm:pt modelId="{EA630A01-FBD6-46DD-BDDA-B32E33F8A783}" type="sibTrans" cxnId="{746944A6-882F-4E19-87DC-4FD83A468941}">
      <dgm:prSet/>
      <dgm:spPr/>
      <dgm:t>
        <a:bodyPr/>
        <a:lstStyle/>
        <a:p>
          <a:endParaRPr lang="fr-FR"/>
        </a:p>
      </dgm:t>
    </dgm:pt>
    <dgm:pt modelId="{570EA16E-B234-4E0D-BCB4-4B5596373E7F}">
      <dgm:prSet phldrT="[Texte]"/>
      <dgm:spPr/>
      <dgm:t>
        <a:bodyPr/>
        <a:lstStyle/>
        <a:p>
          <a:r>
            <a:rPr lang="fr-FR" dirty="0"/>
            <a:t>Structure de données</a:t>
          </a:r>
        </a:p>
      </dgm:t>
    </dgm:pt>
    <dgm:pt modelId="{2353DE97-BA81-4C0C-8819-2C4E29C04E2B}" type="parTrans" cxnId="{883FB804-E36D-4931-B383-96C30B7FF254}">
      <dgm:prSet/>
      <dgm:spPr/>
      <dgm:t>
        <a:bodyPr/>
        <a:lstStyle/>
        <a:p>
          <a:endParaRPr lang="fr-FR"/>
        </a:p>
      </dgm:t>
    </dgm:pt>
    <dgm:pt modelId="{417A902F-F8B4-40C3-BB42-D85DA98E5CAB}" type="sibTrans" cxnId="{883FB804-E36D-4931-B383-96C30B7FF254}">
      <dgm:prSet/>
      <dgm:spPr/>
      <dgm:t>
        <a:bodyPr/>
        <a:lstStyle/>
        <a:p>
          <a:endParaRPr lang="fr-FR"/>
        </a:p>
      </dgm:t>
    </dgm:pt>
    <dgm:pt modelId="{2F7167A1-BBEB-46D4-AAEC-37102CA9C318}">
      <dgm:prSet phldrT="[Texte]"/>
      <dgm:spPr/>
      <dgm:t>
        <a:bodyPr/>
        <a:lstStyle/>
        <a:p>
          <a:r>
            <a:rPr lang="fr-FR" dirty="0"/>
            <a:t>Quelques fonctions</a:t>
          </a:r>
        </a:p>
      </dgm:t>
    </dgm:pt>
    <dgm:pt modelId="{DA076269-16B7-4AB4-8D57-D7740B7B83C3}" type="parTrans" cxnId="{0CBB46C4-23A9-42A4-8460-828B3AA87D7A}">
      <dgm:prSet/>
      <dgm:spPr/>
      <dgm:t>
        <a:bodyPr/>
        <a:lstStyle/>
        <a:p>
          <a:endParaRPr lang="fr-FR"/>
        </a:p>
      </dgm:t>
    </dgm:pt>
    <dgm:pt modelId="{C582C639-CE35-422A-B0DD-8EA27D616F24}" type="sibTrans" cxnId="{0CBB46C4-23A9-42A4-8460-828B3AA87D7A}">
      <dgm:prSet/>
      <dgm:spPr/>
      <dgm:t>
        <a:bodyPr/>
        <a:lstStyle/>
        <a:p>
          <a:endParaRPr lang="fr-FR"/>
        </a:p>
      </dgm:t>
    </dgm:pt>
    <dgm:pt modelId="{6628180E-7C71-4D17-A522-2D750E663333}">
      <dgm:prSet/>
      <dgm:spPr/>
      <dgm:t>
        <a:bodyPr/>
        <a:lstStyle/>
        <a:p>
          <a:r>
            <a:rPr lang="fr-FR" dirty="0"/>
            <a:t>Gestion de L’IHM</a:t>
          </a:r>
        </a:p>
      </dgm:t>
    </dgm:pt>
    <dgm:pt modelId="{777F1113-D49A-4EAC-B7CC-75E7F126CAF3}" type="parTrans" cxnId="{4FAED3CC-4F94-4C02-9EC4-AAC06A385D9B}">
      <dgm:prSet/>
      <dgm:spPr/>
      <dgm:t>
        <a:bodyPr/>
        <a:lstStyle/>
        <a:p>
          <a:endParaRPr lang="fr-FR"/>
        </a:p>
      </dgm:t>
    </dgm:pt>
    <dgm:pt modelId="{EF4E6675-0C17-40CE-8156-93899D63E5E2}" type="sibTrans" cxnId="{4FAED3CC-4F94-4C02-9EC4-AAC06A385D9B}">
      <dgm:prSet/>
      <dgm:spPr/>
      <dgm:t>
        <a:bodyPr/>
        <a:lstStyle/>
        <a:p>
          <a:endParaRPr lang="fr-FR"/>
        </a:p>
      </dgm:t>
    </dgm:pt>
    <dgm:pt modelId="{78CED339-1670-4F6B-8C5C-F4B135995E39}">
      <dgm:prSet/>
      <dgm:spPr/>
      <dgm:t>
        <a:bodyPr/>
        <a:lstStyle/>
        <a:p>
          <a:r>
            <a:rPr lang="fr-FR" dirty="0"/>
            <a:t>Problèmes rencontrés</a:t>
          </a:r>
        </a:p>
      </dgm:t>
    </dgm:pt>
    <dgm:pt modelId="{FC95AFC1-6A24-47D8-85F4-EF6570700D06}" type="parTrans" cxnId="{0D564EFD-3CBD-4125-A74F-2053EE8A2909}">
      <dgm:prSet/>
      <dgm:spPr/>
      <dgm:t>
        <a:bodyPr/>
        <a:lstStyle/>
        <a:p>
          <a:endParaRPr lang="fr-FR"/>
        </a:p>
      </dgm:t>
    </dgm:pt>
    <dgm:pt modelId="{EF7F3864-CEE2-4130-9181-EE53638F731A}" type="sibTrans" cxnId="{0D564EFD-3CBD-4125-A74F-2053EE8A2909}">
      <dgm:prSet/>
      <dgm:spPr/>
      <dgm:t>
        <a:bodyPr/>
        <a:lstStyle/>
        <a:p>
          <a:endParaRPr lang="fr-FR"/>
        </a:p>
      </dgm:t>
    </dgm:pt>
    <dgm:pt modelId="{CA4EA146-1662-43B3-98F8-891783C6A436}">
      <dgm:prSet/>
      <dgm:spPr/>
      <dgm:t>
        <a:bodyPr/>
        <a:lstStyle/>
        <a:p>
          <a:r>
            <a:rPr lang="fr-FR" dirty="0"/>
            <a:t>Questions</a:t>
          </a:r>
        </a:p>
      </dgm:t>
    </dgm:pt>
    <dgm:pt modelId="{EDECC052-D57D-402B-87A2-B2F2C9F9530D}" type="parTrans" cxnId="{90ABA509-3F83-4D06-9808-30E12486F102}">
      <dgm:prSet/>
      <dgm:spPr/>
      <dgm:t>
        <a:bodyPr/>
        <a:lstStyle/>
        <a:p>
          <a:endParaRPr lang="fr-FR"/>
        </a:p>
      </dgm:t>
    </dgm:pt>
    <dgm:pt modelId="{FEA81568-EBB5-4346-B96C-8F6AB7271999}" type="sibTrans" cxnId="{90ABA509-3F83-4D06-9808-30E12486F102}">
      <dgm:prSet/>
      <dgm:spPr/>
      <dgm:t>
        <a:bodyPr/>
        <a:lstStyle/>
        <a:p>
          <a:endParaRPr lang="fr-FR"/>
        </a:p>
      </dgm:t>
    </dgm:pt>
    <dgm:pt modelId="{848F634C-249F-436C-A5B3-91BE36DB6F12}" type="pres">
      <dgm:prSet presAssocID="{803DD93D-429F-4EDF-835F-C990155855C1}" presName="linear" presStyleCnt="0">
        <dgm:presLayoutVars>
          <dgm:dir/>
          <dgm:animLvl val="lvl"/>
          <dgm:resizeHandles val="exact"/>
        </dgm:presLayoutVars>
      </dgm:prSet>
      <dgm:spPr/>
    </dgm:pt>
    <dgm:pt modelId="{73A5729A-CA52-4AD3-86D6-4472978CF4F2}" type="pres">
      <dgm:prSet presAssocID="{461DD318-73ED-4C1F-BFB7-FF53C8390EBE}" presName="parentLin" presStyleCnt="0"/>
      <dgm:spPr/>
    </dgm:pt>
    <dgm:pt modelId="{91DD64C5-F91A-4CC2-85F0-5CD887A3E502}" type="pres">
      <dgm:prSet presAssocID="{461DD318-73ED-4C1F-BFB7-FF53C8390EBE}" presName="parentLeftMargin" presStyleLbl="node1" presStyleIdx="0" presStyleCnt="6"/>
      <dgm:spPr/>
    </dgm:pt>
    <dgm:pt modelId="{CA450FEE-F929-4928-ACBB-33B7F29231A3}" type="pres">
      <dgm:prSet presAssocID="{461DD318-73ED-4C1F-BFB7-FF53C8390EB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172DA04-CBBB-4EE7-8DE6-73EA61B776E1}" type="pres">
      <dgm:prSet presAssocID="{461DD318-73ED-4C1F-BFB7-FF53C8390EBE}" presName="negativeSpace" presStyleCnt="0"/>
      <dgm:spPr/>
    </dgm:pt>
    <dgm:pt modelId="{2CB5F4E2-2768-44DF-B89A-11DAB81919EA}" type="pres">
      <dgm:prSet presAssocID="{461DD318-73ED-4C1F-BFB7-FF53C8390EBE}" presName="childText" presStyleLbl="conFgAcc1" presStyleIdx="0" presStyleCnt="6">
        <dgm:presLayoutVars>
          <dgm:bulletEnabled val="1"/>
        </dgm:presLayoutVars>
      </dgm:prSet>
      <dgm:spPr/>
    </dgm:pt>
    <dgm:pt modelId="{2BC3117C-4CAD-4985-89E7-1606EE27062E}" type="pres">
      <dgm:prSet presAssocID="{EA630A01-FBD6-46DD-BDDA-B32E33F8A783}" presName="spaceBetweenRectangles" presStyleCnt="0"/>
      <dgm:spPr/>
    </dgm:pt>
    <dgm:pt modelId="{76272E82-337A-4F13-A2A7-52A1BE155F7B}" type="pres">
      <dgm:prSet presAssocID="{570EA16E-B234-4E0D-BCB4-4B5596373E7F}" presName="parentLin" presStyleCnt="0"/>
      <dgm:spPr/>
    </dgm:pt>
    <dgm:pt modelId="{8F7033C8-2F8A-4D61-9F9E-6E153B6EC00A}" type="pres">
      <dgm:prSet presAssocID="{570EA16E-B234-4E0D-BCB4-4B5596373E7F}" presName="parentLeftMargin" presStyleLbl="node1" presStyleIdx="0" presStyleCnt="6"/>
      <dgm:spPr/>
    </dgm:pt>
    <dgm:pt modelId="{5B4D1C8D-FC2F-41CB-99E8-1D4CC4BBF776}" type="pres">
      <dgm:prSet presAssocID="{570EA16E-B234-4E0D-BCB4-4B5596373E7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79518C9-A760-4B8A-9200-F7AC0E0C2A31}" type="pres">
      <dgm:prSet presAssocID="{570EA16E-B234-4E0D-BCB4-4B5596373E7F}" presName="negativeSpace" presStyleCnt="0"/>
      <dgm:spPr/>
    </dgm:pt>
    <dgm:pt modelId="{3270D6CB-8ED6-48E2-A603-9BF5959AA705}" type="pres">
      <dgm:prSet presAssocID="{570EA16E-B234-4E0D-BCB4-4B5596373E7F}" presName="childText" presStyleLbl="conFgAcc1" presStyleIdx="1" presStyleCnt="6">
        <dgm:presLayoutVars>
          <dgm:bulletEnabled val="1"/>
        </dgm:presLayoutVars>
      </dgm:prSet>
      <dgm:spPr/>
    </dgm:pt>
    <dgm:pt modelId="{6174FEC8-B681-4E5D-852F-EA1A812FA36B}" type="pres">
      <dgm:prSet presAssocID="{417A902F-F8B4-40C3-BB42-D85DA98E5CAB}" presName="spaceBetweenRectangles" presStyleCnt="0"/>
      <dgm:spPr/>
    </dgm:pt>
    <dgm:pt modelId="{D2E1C58D-71E2-4E31-8BAF-1CC12023AD14}" type="pres">
      <dgm:prSet presAssocID="{2F7167A1-BBEB-46D4-AAEC-37102CA9C318}" presName="parentLin" presStyleCnt="0"/>
      <dgm:spPr/>
    </dgm:pt>
    <dgm:pt modelId="{55543DC6-4EC8-40C7-92BA-43951DA53E59}" type="pres">
      <dgm:prSet presAssocID="{2F7167A1-BBEB-46D4-AAEC-37102CA9C318}" presName="parentLeftMargin" presStyleLbl="node1" presStyleIdx="1" presStyleCnt="6"/>
      <dgm:spPr/>
    </dgm:pt>
    <dgm:pt modelId="{7B12BE83-B5E9-40F8-A111-BE5D6FB1BC9D}" type="pres">
      <dgm:prSet presAssocID="{2F7167A1-BBEB-46D4-AAEC-37102CA9C31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3C4A40A-74B5-49A5-827B-E8B7E3D16F9A}" type="pres">
      <dgm:prSet presAssocID="{2F7167A1-BBEB-46D4-AAEC-37102CA9C318}" presName="negativeSpace" presStyleCnt="0"/>
      <dgm:spPr/>
    </dgm:pt>
    <dgm:pt modelId="{CDD45108-0475-4D0D-B5DE-9904B96268BA}" type="pres">
      <dgm:prSet presAssocID="{2F7167A1-BBEB-46D4-AAEC-37102CA9C318}" presName="childText" presStyleLbl="conFgAcc1" presStyleIdx="2" presStyleCnt="6">
        <dgm:presLayoutVars>
          <dgm:bulletEnabled val="1"/>
        </dgm:presLayoutVars>
      </dgm:prSet>
      <dgm:spPr/>
    </dgm:pt>
    <dgm:pt modelId="{FC55E5B7-E211-4CFC-BF15-7D8D9C143934}" type="pres">
      <dgm:prSet presAssocID="{C582C639-CE35-422A-B0DD-8EA27D616F24}" presName="spaceBetweenRectangles" presStyleCnt="0"/>
      <dgm:spPr/>
    </dgm:pt>
    <dgm:pt modelId="{BCA527B2-4A43-442B-B31E-1D806F1AE961}" type="pres">
      <dgm:prSet presAssocID="{6628180E-7C71-4D17-A522-2D750E663333}" presName="parentLin" presStyleCnt="0"/>
      <dgm:spPr/>
    </dgm:pt>
    <dgm:pt modelId="{9E4C4308-7542-40F4-8CDB-7F0864A431C7}" type="pres">
      <dgm:prSet presAssocID="{6628180E-7C71-4D17-A522-2D750E663333}" presName="parentLeftMargin" presStyleLbl="node1" presStyleIdx="2" presStyleCnt="6"/>
      <dgm:spPr/>
    </dgm:pt>
    <dgm:pt modelId="{3AC32B56-501D-4ADA-B510-5C6632340509}" type="pres">
      <dgm:prSet presAssocID="{6628180E-7C71-4D17-A522-2D750E66333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725B381-3468-446E-B5D5-5453E27B1438}" type="pres">
      <dgm:prSet presAssocID="{6628180E-7C71-4D17-A522-2D750E663333}" presName="negativeSpace" presStyleCnt="0"/>
      <dgm:spPr/>
    </dgm:pt>
    <dgm:pt modelId="{9411BF8F-7764-4CF5-ABD9-18BBCFF10A4B}" type="pres">
      <dgm:prSet presAssocID="{6628180E-7C71-4D17-A522-2D750E663333}" presName="childText" presStyleLbl="conFgAcc1" presStyleIdx="3" presStyleCnt="6">
        <dgm:presLayoutVars>
          <dgm:bulletEnabled val="1"/>
        </dgm:presLayoutVars>
      </dgm:prSet>
      <dgm:spPr/>
    </dgm:pt>
    <dgm:pt modelId="{798D83D9-5892-4620-974F-801391033431}" type="pres">
      <dgm:prSet presAssocID="{EF4E6675-0C17-40CE-8156-93899D63E5E2}" presName="spaceBetweenRectangles" presStyleCnt="0"/>
      <dgm:spPr/>
    </dgm:pt>
    <dgm:pt modelId="{C8C05B51-93C6-4728-89A3-0547FF0957C7}" type="pres">
      <dgm:prSet presAssocID="{78CED339-1670-4F6B-8C5C-F4B135995E39}" presName="parentLin" presStyleCnt="0"/>
      <dgm:spPr/>
    </dgm:pt>
    <dgm:pt modelId="{BEB775C2-3A2C-4F88-B810-B383FD3CB047}" type="pres">
      <dgm:prSet presAssocID="{78CED339-1670-4F6B-8C5C-F4B135995E39}" presName="parentLeftMargin" presStyleLbl="node1" presStyleIdx="3" presStyleCnt="6"/>
      <dgm:spPr/>
    </dgm:pt>
    <dgm:pt modelId="{F5DEB071-B37F-4725-9B96-D3ACDAB7E702}" type="pres">
      <dgm:prSet presAssocID="{78CED339-1670-4F6B-8C5C-F4B135995E3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8410CE8-3DD9-4779-8E11-2D660A34AF00}" type="pres">
      <dgm:prSet presAssocID="{78CED339-1670-4F6B-8C5C-F4B135995E39}" presName="negativeSpace" presStyleCnt="0"/>
      <dgm:spPr/>
    </dgm:pt>
    <dgm:pt modelId="{DA3EFDCB-A638-4362-A500-2B42B3857436}" type="pres">
      <dgm:prSet presAssocID="{78CED339-1670-4F6B-8C5C-F4B135995E39}" presName="childText" presStyleLbl="conFgAcc1" presStyleIdx="4" presStyleCnt="6">
        <dgm:presLayoutVars>
          <dgm:bulletEnabled val="1"/>
        </dgm:presLayoutVars>
      </dgm:prSet>
      <dgm:spPr/>
    </dgm:pt>
    <dgm:pt modelId="{913186DA-18C1-4507-8E3C-85AF46E637CE}" type="pres">
      <dgm:prSet presAssocID="{EF7F3864-CEE2-4130-9181-EE53638F731A}" presName="spaceBetweenRectangles" presStyleCnt="0"/>
      <dgm:spPr/>
    </dgm:pt>
    <dgm:pt modelId="{223D2C08-EA84-4A03-B71B-4D0E3E545672}" type="pres">
      <dgm:prSet presAssocID="{CA4EA146-1662-43B3-98F8-891783C6A436}" presName="parentLin" presStyleCnt="0"/>
      <dgm:spPr/>
    </dgm:pt>
    <dgm:pt modelId="{DEB3FB61-B4C2-4595-9D02-8476E9002998}" type="pres">
      <dgm:prSet presAssocID="{CA4EA146-1662-43B3-98F8-891783C6A436}" presName="parentLeftMargin" presStyleLbl="node1" presStyleIdx="4" presStyleCnt="6"/>
      <dgm:spPr/>
    </dgm:pt>
    <dgm:pt modelId="{845DD9ED-482D-4391-B55D-6FF1EAD257E1}" type="pres">
      <dgm:prSet presAssocID="{CA4EA146-1662-43B3-98F8-891783C6A436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65949E4-E738-427A-95E3-FFBDF81064A4}" type="pres">
      <dgm:prSet presAssocID="{CA4EA146-1662-43B3-98F8-891783C6A436}" presName="negativeSpace" presStyleCnt="0"/>
      <dgm:spPr/>
    </dgm:pt>
    <dgm:pt modelId="{2ABA8C92-E98D-4481-A489-CB41B60B699B}" type="pres">
      <dgm:prSet presAssocID="{CA4EA146-1662-43B3-98F8-891783C6A436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83FB804-E36D-4931-B383-96C30B7FF254}" srcId="{803DD93D-429F-4EDF-835F-C990155855C1}" destId="{570EA16E-B234-4E0D-BCB4-4B5596373E7F}" srcOrd="1" destOrd="0" parTransId="{2353DE97-BA81-4C0C-8819-2C4E29C04E2B}" sibTransId="{417A902F-F8B4-40C3-BB42-D85DA98E5CAB}"/>
    <dgm:cxn modelId="{90ABA509-3F83-4D06-9808-30E12486F102}" srcId="{803DD93D-429F-4EDF-835F-C990155855C1}" destId="{CA4EA146-1662-43B3-98F8-891783C6A436}" srcOrd="5" destOrd="0" parTransId="{EDECC052-D57D-402B-87A2-B2F2C9F9530D}" sibTransId="{FEA81568-EBB5-4346-B96C-8F6AB7271999}"/>
    <dgm:cxn modelId="{E106991F-8C6E-472E-8136-8440B5CDF2B7}" type="presOf" srcId="{78CED339-1670-4F6B-8C5C-F4B135995E39}" destId="{BEB775C2-3A2C-4F88-B810-B383FD3CB047}" srcOrd="0" destOrd="0" presId="urn:microsoft.com/office/officeart/2005/8/layout/list1"/>
    <dgm:cxn modelId="{30BB8529-3D76-41E7-8115-667E702FB3BF}" type="presOf" srcId="{2F7167A1-BBEB-46D4-AAEC-37102CA9C318}" destId="{7B12BE83-B5E9-40F8-A111-BE5D6FB1BC9D}" srcOrd="1" destOrd="0" presId="urn:microsoft.com/office/officeart/2005/8/layout/list1"/>
    <dgm:cxn modelId="{1568AE5C-709A-42E4-819D-B679B3431C2E}" type="presOf" srcId="{6628180E-7C71-4D17-A522-2D750E663333}" destId="{9E4C4308-7542-40F4-8CDB-7F0864A431C7}" srcOrd="0" destOrd="0" presId="urn:microsoft.com/office/officeart/2005/8/layout/list1"/>
    <dgm:cxn modelId="{3F567F4D-A52A-4B9B-806F-3278FBDA732A}" type="presOf" srcId="{2F7167A1-BBEB-46D4-AAEC-37102CA9C318}" destId="{55543DC6-4EC8-40C7-92BA-43951DA53E59}" srcOrd="0" destOrd="0" presId="urn:microsoft.com/office/officeart/2005/8/layout/list1"/>
    <dgm:cxn modelId="{93ADAF56-EF96-4D6B-B478-79E472210E1F}" type="presOf" srcId="{CA4EA146-1662-43B3-98F8-891783C6A436}" destId="{845DD9ED-482D-4391-B55D-6FF1EAD257E1}" srcOrd="1" destOrd="0" presId="urn:microsoft.com/office/officeart/2005/8/layout/list1"/>
    <dgm:cxn modelId="{DAF7B257-7B8D-4480-B1B1-DB30310C8E3B}" type="presOf" srcId="{6628180E-7C71-4D17-A522-2D750E663333}" destId="{3AC32B56-501D-4ADA-B510-5C6632340509}" srcOrd="1" destOrd="0" presId="urn:microsoft.com/office/officeart/2005/8/layout/list1"/>
    <dgm:cxn modelId="{BADED37F-7B76-4E81-9071-029D7EF78AF5}" type="presOf" srcId="{570EA16E-B234-4E0D-BCB4-4B5596373E7F}" destId="{8F7033C8-2F8A-4D61-9F9E-6E153B6EC00A}" srcOrd="0" destOrd="0" presId="urn:microsoft.com/office/officeart/2005/8/layout/list1"/>
    <dgm:cxn modelId="{17108B81-3612-40AE-90D2-EF91FFC6067F}" type="presOf" srcId="{461DD318-73ED-4C1F-BFB7-FF53C8390EBE}" destId="{91DD64C5-F91A-4CC2-85F0-5CD887A3E502}" srcOrd="0" destOrd="0" presId="urn:microsoft.com/office/officeart/2005/8/layout/list1"/>
    <dgm:cxn modelId="{E92C118A-70F2-4118-8C84-C6C6FF92C9AD}" type="presOf" srcId="{CA4EA146-1662-43B3-98F8-891783C6A436}" destId="{DEB3FB61-B4C2-4595-9D02-8476E9002998}" srcOrd="0" destOrd="0" presId="urn:microsoft.com/office/officeart/2005/8/layout/list1"/>
    <dgm:cxn modelId="{4CBCD38C-ED1B-43E1-A1DE-882C9AEF8BB3}" type="presOf" srcId="{78CED339-1670-4F6B-8C5C-F4B135995E39}" destId="{F5DEB071-B37F-4725-9B96-D3ACDAB7E702}" srcOrd="1" destOrd="0" presId="urn:microsoft.com/office/officeart/2005/8/layout/list1"/>
    <dgm:cxn modelId="{3674F496-76F7-4919-9D96-3B12AAFF09CE}" type="presOf" srcId="{803DD93D-429F-4EDF-835F-C990155855C1}" destId="{848F634C-249F-436C-A5B3-91BE36DB6F12}" srcOrd="0" destOrd="0" presId="urn:microsoft.com/office/officeart/2005/8/layout/list1"/>
    <dgm:cxn modelId="{746944A6-882F-4E19-87DC-4FD83A468941}" srcId="{803DD93D-429F-4EDF-835F-C990155855C1}" destId="{461DD318-73ED-4C1F-BFB7-FF53C8390EBE}" srcOrd="0" destOrd="0" parTransId="{A1616FF0-1ACF-4FF2-8CF0-7AC0F1C2BEF6}" sibTransId="{EA630A01-FBD6-46DD-BDDA-B32E33F8A783}"/>
    <dgm:cxn modelId="{154F88A8-3B2D-4DFC-9C02-38F44266A2EB}" type="presOf" srcId="{570EA16E-B234-4E0D-BCB4-4B5596373E7F}" destId="{5B4D1C8D-FC2F-41CB-99E8-1D4CC4BBF776}" srcOrd="1" destOrd="0" presId="urn:microsoft.com/office/officeart/2005/8/layout/list1"/>
    <dgm:cxn modelId="{0CBB46C4-23A9-42A4-8460-828B3AA87D7A}" srcId="{803DD93D-429F-4EDF-835F-C990155855C1}" destId="{2F7167A1-BBEB-46D4-AAEC-37102CA9C318}" srcOrd="2" destOrd="0" parTransId="{DA076269-16B7-4AB4-8D57-D7740B7B83C3}" sibTransId="{C582C639-CE35-422A-B0DD-8EA27D616F24}"/>
    <dgm:cxn modelId="{4FAED3CC-4F94-4C02-9EC4-AAC06A385D9B}" srcId="{803DD93D-429F-4EDF-835F-C990155855C1}" destId="{6628180E-7C71-4D17-A522-2D750E663333}" srcOrd="3" destOrd="0" parTransId="{777F1113-D49A-4EAC-B7CC-75E7F126CAF3}" sibTransId="{EF4E6675-0C17-40CE-8156-93899D63E5E2}"/>
    <dgm:cxn modelId="{EF3B53E2-BA02-4318-9F8F-6CBFF36769E0}" type="presOf" srcId="{461DD318-73ED-4C1F-BFB7-FF53C8390EBE}" destId="{CA450FEE-F929-4928-ACBB-33B7F29231A3}" srcOrd="1" destOrd="0" presId="urn:microsoft.com/office/officeart/2005/8/layout/list1"/>
    <dgm:cxn modelId="{0D564EFD-3CBD-4125-A74F-2053EE8A2909}" srcId="{803DD93D-429F-4EDF-835F-C990155855C1}" destId="{78CED339-1670-4F6B-8C5C-F4B135995E39}" srcOrd="4" destOrd="0" parTransId="{FC95AFC1-6A24-47D8-85F4-EF6570700D06}" sibTransId="{EF7F3864-CEE2-4130-9181-EE53638F731A}"/>
    <dgm:cxn modelId="{54C7C3C3-A5B4-4468-A10F-ECB0A9AB30A1}" type="presParOf" srcId="{848F634C-249F-436C-A5B3-91BE36DB6F12}" destId="{73A5729A-CA52-4AD3-86D6-4472978CF4F2}" srcOrd="0" destOrd="0" presId="urn:microsoft.com/office/officeart/2005/8/layout/list1"/>
    <dgm:cxn modelId="{AC971916-EE2A-4B6D-968B-EE76383A0DC0}" type="presParOf" srcId="{73A5729A-CA52-4AD3-86D6-4472978CF4F2}" destId="{91DD64C5-F91A-4CC2-85F0-5CD887A3E502}" srcOrd="0" destOrd="0" presId="urn:microsoft.com/office/officeart/2005/8/layout/list1"/>
    <dgm:cxn modelId="{643C10B0-B468-45BC-A36A-51777C34858A}" type="presParOf" srcId="{73A5729A-CA52-4AD3-86D6-4472978CF4F2}" destId="{CA450FEE-F929-4928-ACBB-33B7F29231A3}" srcOrd="1" destOrd="0" presId="urn:microsoft.com/office/officeart/2005/8/layout/list1"/>
    <dgm:cxn modelId="{6A08E20E-9279-4FEA-87CD-419DAB6AE267}" type="presParOf" srcId="{848F634C-249F-436C-A5B3-91BE36DB6F12}" destId="{C172DA04-CBBB-4EE7-8DE6-73EA61B776E1}" srcOrd="1" destOrd="0" presId="urn:microsoft.com/office/officeart/2005/8/layout/list1"/>
    <dgm:cxn modelId="{7609B6C6-9ED4-47B2-8EBB-B30D564D2C23}" type="presParOf" srcId="{848F634C-249F-436C-A5B3-91BE36DB6F12}" destId="{2CB5F4E2-2768-44DF-B89A-11DAB81919EA}" srcOrd="2" destOrd="0" presId="urn:microsoft.com/office/officeart/2005/8/layout/list1"/>
    <dgm:cxn modelId="{DDD57295-0FE9-403E-9C75-5D6CC842EA9D}" type="presParOf" srcId="{848F634C-249F-436C-A5B3-91BE36DB6F12}" destId="{2BC3117C-4CAD-4985-89E7-1606EE27062E}" srcOrd="3" destOrd="0" presId="urn:microsoft.com/office/officeart/2005/8/layout/list1"/>
    <dgm:cxn modelId="{E0B01C59-D8C2-4572-A5FB-825153A12906}" type="presParOf" srcId="{848F634C-249F-436C-A5B3-91BE36DB6F12}" destId="{76272E82-337A-4F13-A2A7-52A1BE155F7B}" srcOrd="4" destOrd="0" presId="urn:microsoft.com/office/officeart/2005/8/layout/list1"/>
    <dgm:cxn modelId="{B8D89309-CE9C-476D-B77F-34C1239DFA47}" type="presParOf" srcId="{76272E82-337A-4F13-A2A7-52A1BE155F7B}" destId="{8F7033C8-2F8A-4D61-9F9E-6E153B6EC00A}" srcOrd="0" destOrd="0" presId="urn:microsoft.com/office/officeart/2005/8/layout/list1"/>
    <dgm:cxn modelId="{3459557C-E68E-4878-A4E7-93E6249DB0C1}" type="presParOf" srcId="{76272E82-337A-4F13-A2A7-52A1BE155F7B}" destId="{5B4D1C8D-FC2F-41CB-99E8-1D4CC4BBF776}" srcOrd="1" destOrd="0" presId="urn:microsoft.com/office/officeart/2005/8/layout/list1"/>
    <dgm:cxn modelId="{E1D96EE8-1149-43A3-92F8-8BE33820B042}" type="presParOf" srcId="{848F634C-249F-436C-A5B3-91BE36DB6F12}" destId="{B79518C9-A760-4B8A-9200-F7AC0E0C2A31}" srcOrd="5" destOrd="0" presId="urn:microsoft.com/office/officeart/2005/8/layout/list1"/>
    <dgm:cxn modelId="{F6B44EE2-40F6-496A-9D9F-FBB1D25DC9B4}" type="presParOf" srcId="{848F634C-249F-436C-A5B3-91BE36DB6F12}" destId="{3270D6CB-8ED6-48E2-A603-9BF5959AA705}" srcOrd="6" destOrd="0" presId="urn:microsoft.com/office/officeart/2005/8/layout/list1"/>
    <dgm:cxn modelId="{1B1B647A-464B-464C-9E64-4513D48219FF}" type="presParOf" srcId="{848F634C-249F-436C-A5B3-91BE36DB6F12}" destId="{6174FEC8-B681-4E5D-852F-EA1A812FA36B}" srcOrd="7" destOrd="0" presId="urn:microsoft.com/office/officeart/2005/8/layout/list1"/>
    <dgm:cxn modelId="{B072871A-16D9-4237-9668-65377E60D16D}" type="presParOf" srcId="{848F634C-249F-436C-A5B3-91BE36DB6F12}" destId="{D2E1C58D-71E2-4E31-8BAF-1CC12023AD14}" srcOrd="8" destOrd="0" presId="urn:microsoft.com/office/officeart/2005/8/layout/list1"/>
    <dgm:cxn modelId="{1C088B0F-C9AF-4C13-A5A0-50C18B61D8C1}" type="presParOf" srcId="{D2E1C58D-71E2-4E31-8BAF-1CC12023AD14}" destId="{55543DC6-4EC8-40C7-92BA-43951DA53E59}" srcOrd="0" destOrd="0" presId="urn:microsoft.com/office/officeart/2005/8/layout/list1"/>
    <dgm:cxn modelId="{49E2A508-F3A7-4CDA-AE01-7B71158B193A}" type="presParOf" srcId="{D2E1C58D-71E2-4E31-8BAF-1CC12023AD14}" destId="{7B12BE83-B5E9-40F8-A111-BE5D6FB1BC9D}" srcOrd="1" destOrd="0" presId="urn:microsoft.com/office/officeart/2005/8/layout/list1"/>
    <dgm:cxn modelId="{BFA4CA56-AFBD-4306-8410-C78BDAA1148A}" type="presParOf" srcId="{848F634C-249F-436C-A5B3-91BE36DB6F12}" destId="{33C4A40A-74B5-49A5-827B-E8B7E3D16F9A}" srcOrd="9" destOrd="0" presId="urn:microsoft.com/office/officeart/2005/8/layout/list1"/>
    <dgm:cxn modelId="{62F85E13-86D6-42AE-AF3D-4FDE1D90E800}" type="presParOf" srcId="{848F634C-249F-436C-A5B3-91BE36DB6F12}" destId="{CDD45108-0475-4D0D-B5DE-9904B96268BA}" srcOrd="10" destOrd="0" presId="urn:microsoft.com/office/officeart/2005/8/layout/list1"/>
    <dgm:cxn modelId="{19A68843-FDB1-4523-8C4D-EA7E9BEEBC11}" type="presParOf" srcId="{848F634C-249F-436C-A5B3-91BE36DB6F12}" destId="{FC55E5B7-E211-4CFC-BF15-7D8D9C143934}" srcOrd="11" destOrd="0" presId="urn:microsoft.com/office/officeart/2005/8/layout/list1"/>
    <dgm:cxn modelId="{C2A4F8EF-E660-4A34-BD45-6D7EDBA1CD3C}" type="presParOf" srcId="{848F634C-249F-436C-A5B3-91BE36DB6F12}" destId="{BCA527B2-4A43-442B-B31E-1D806F1AE961}" srcOrd="12" destOrd="0" presId="urn:microsoft.com/office/officeart/2005/8/layout/list1"/>
    <dgm:cxn modelId="{1A606E4F-4CB5-4A91-9176-2D650D4B1710}" type="presParOf" srcId="{BCA527B2-4A43-442B-B31E-1D806F1AE961}" destId="{9E4C4308-7542-40F4-8CDB-7F0864A431C7}" srcOrd="0" destOrd="0" presId="urn:microsoft.com/office/officeart/2005/8/layout/list1"/>
    <dgm:cxn modelId="{930791F4-279C-48BD-850E-9C8602A19B57}" type="presParOf" srcId="{BCA527B2-4A43-442B-B31E-1D806F1AE961}" destId="{3AC32B56-501D-4ADA-B510-5C6632340509}" srcOrd="1" destOrd="0" presId="urn:microsoft.com/office/officeart/2005/8/layout/list1"/>
    <dgm:cxn modelId="{1D3C9562-4DE6-463B-8676-2D25A1B5BDB0}" type="presParOf" srcId="{848F634C-249F-436C-A5B3-91BE36DB6F12}" destId="{F725B381-3468-446E-B5D5-5453E27B1438}" srcOrd="13" destOrd="0" presId="urn:microsoft.com/office/officeart/2005/8/layout/list1"/>
    <dgm:cxn modelId="{A3F08A28-3878-49EE-8621-A58AD6FEE58B}" type="presParOf" srcId="{848F634C-249F-436C-A5B3-91BE36DB6F12}" destId="{9411BF8F-7764-4CF5-ABD9-18BBCFF10A4B}" srcOrd="14" destOrd="0" presId="urn:microsoft.com/office/officeart/2005/8/layout/list1"/>
    <dgm:cxn modelId="{CA45C170-30D7-47B7-BA8D-9803BB05089B}" type="presParOf" srcId="{848F634C-249F-436C-A5B3-91BE36DB6F12}" destId="{798D83D9-5892-4620-974F-801391033431}" srcOrd="15" destOrd="0" presId="urn:microsoft.com/office/officeart/2005/8/layout/list1"/>
    <dgm:cxn modelId="{D3B06D49-A755-4493-BE62-FFC86A3B4EDD}" type="presParOf" srcId="{848F634C-249F-436C-A5B3-91BE36DB6F12}" destId="{C8C05B51-93C6-4728-89A3-0547FF0957C7}" srcOrd="16" destOrd="0" presId="urn:microsoft.com/office/officeart/2005/8/layout/list1"/>
    <dgm:cxn modelId="{FE31934D-8BC6-43E7-8627-81BC076A4E44}" type="presParOf" srcId="{C8C05B51-93C6-4728-89A3-0547FF0957C7}" destId="{BEB775C2-3A2C-4F88-B810-B383FD3CB047}" srcOrd="0" destOrd="0" presId="urn:microsoft.com/office/officeart/2005/8/layout/list1"/>
    <dgm:cxn modelId="{D020845E-A3A5-4CA2-B7A8-12A57676C5AF}" type="presParOf" srcId="{C8C05B51-93C6-4728-89A3-0547FF0957C7}" destId="{F5DEB071-B37F-4725-9B96-D3ACDAB7E702}" srcOrd="1" destOrd="0" presId="urn:microsoft.com/office/officeart/2005/8/layout/list1"/>
    <dgm:cxn modelId="{ECA54756-1600-4EF6-885C-12D69E1047BD}" type="presParOf" srcId="{848F634C-249F-436C-A5B3-91BE36DB6F12}" destId="{78410CE8-3DD9-4779-8E11-2D660A34AF00}" srcOrd="17" destOrd="0" presId="urn:microsoft.com/office/officeart/2005/8/layout/list1"/>
    <dgm:cxn modelId="{C7E5E882-1453-4A32-BEAE-63F72EF19680}" type="presParOf" srcId="{848F634C-249F-436C-A5B3-91BE36DB6F12}" destId="{DA3EFDCB-A638-4362-A500-2B42B3857436}" srcOrd="18" destOrd="0" presId="urn:microsoft.com/office/officeart/2005/8/layout/list1"/>
    <dgm:cxn modelId="{93B04D01-D31C-4905-8762-61E6B87F2F0A}" type="presParOf" srcId="{848F634C-249F-436C-A5B3-91BE36DB6F12}" destId="{913186DA-18C1-4507-8E3C-85AF46E637CE}" srcOrd="19" destOrd="0" presId="urn:microsoft.com/office/officeart/2005/8/layout/list1"/>
    <dgm:cxn modelId="{2C55BCB2-0D7E-4665-876B-CC0C36976911}" type="presParOf" srcId="{848F634C-249F-436C-A5B3-91BE36DB6F12}" destId="{223D2C08-EA84-4A03-B71B-4D0E3E545672}" srcOrd="20" destOrd="0" presId="urn:microsoft.com/office/officeart/2005/8/layout/list1"/>
    <dgm:cxn modelId="{FDA520B4-2FA1-4B49-B53D-B9F03C67078A}" type="presParOf" srcId="{223D2C08-EA84-4A03-B71B-4D0E3E545672}" destId="{DEB3FB61-B4C2-4595-9D02-8476E9002998}" srcOrd="0" destOrd="0" presId="urn:microsoft.com/office/officeart/2005/8/layout/list1"/>
    <dgm:cxn modelId="{44E0773A-E770-4AF9-9962-2251AB4C4E3B}" type="presParOf" srcId="{223D2C08-EA84-4A03-B71B-4D0E3E545672}" destId="{845DD9ED-482D-4391-B55D-6FF1EAD257E1}" srcOrd="1" destOrd="0" presId="urn:microsoft.com/office/officeart/2005/8/layout/list1"/>
    <dgm:cxn modelId="{14A3D3CF-D0A2-4344-9A5A-5642A40AB280}" type="presParOf" srcId="{848F634C-249F-436C-A5B3-91BE36DB6F12}" destId="{565949E4-E738-427A-95E3-FFBDF81064A4}" srcOrd="21" destOrd="0" presId="urn:microsoft.com/office/officeart/2005/8/layout/list1"/>
    <dgm:cxn modelId="{935FD3BA-1ED0-49AB-B31C-DD8472CD3C5B}" type="presParOf" srcId="{848F634C-249F-436C-A5B3-91BE36DB6F12}" destId="{2ABA8C92-E98D-4481-A489-CB41B60B699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5F4E2-2768-44DF-B89A-11DAB81919EA}">
      <dsp:nvSpPr>
        <dsp:cNvPr id="0" name=""/>
        <dsp:cNvSpPr/>
      </dsp:nvSpPr>
      <dsp:spPr>
        <a:xfrm>
          <a:off x="0" y="336933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50FEE-F929-4928-ACBB-33B7F29231A3}">
      <dsp:nvSpPr>
        <dsp:cNvPr id="0" name=""/>
        <dsp:cNvSpPr/>
      </dsp:nvSpPr>
      <dsp:spPr>
        <a:xfrm>
          <a:off x="406400" y="41733"/>
          <a:ext cx="5689600" cy="5904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Règles du jeu</a:t>
          </a:r>
        </a:p>
      </dsp:txBody>
      <dsp:txXfrm>
        <a:off x="435221" y="70554"/>
        <a:ext cx="5631958" cy="532758"/>
      </dsp:txXfrm>
    </dsp:sp>
    <dsp:sp modelId="{3270D6CB-8ED6-48E2-A603-9BF5959AA705}">
      <dsp:nvSpPr>
        <dsp:cNvPr id="0" name=""/>
        <dsp:cNvSpPr/>
      </dsp:nvSpPr>
      <dsp:spPr>
        <a:xfrm>
          <a:off x="0" y="1244133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96283"/>
              <a:satOff val="2033"/>
              <a:lumOff val="5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D1C8D-FC2F-41CB-99E8-1D4CC4BBF776}">
      <dsp:nvSpPr>
        <dsp:cNvPr id="0" name=""/>
        <dsp:cNvSpPr/>
      </dsp:nvSpPr>
      <dsp:spPr>
        <a:xfrm>
          <a:off x="406400" y="948933"/>
          <a:ext cx="5689600" cy="590400"/>
        </a:xfrm>
        <a:prstGeom prst="roundRect">
          <a:avLst/>
        </a:prstGeom>
        <a:solidFill>
          <a:schemeClr val="accent2">
            <a:shade val="80000"/>
            <a:hueOff val="-96283"/>
            <a:satOff val="2033"/>
            <a:lumOff val="54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Structure de données</a:t>
          </a:r>
        </a:p>
      </dsp:txBody>
      <dsp:txXfrm>
        <a:off x="435221" y="977754"/>
        <a:ext cx="5631958" cy="532758"/>
      </dsp:txXfrm>
    </dsp:sp>
    <dsp:sp modelId="{CDD45108-0475-4D0D-B5DE-9904B96268BA}">
      <dsp:nvSpPr>
        <dsp:cNvPr id="0" name=""/>
        <dsp:cNvSpPr/>
      </dsp:nvSpPr>
      <dsp:spPr>
        <a:xfrm>
          <a:off x="0" y="2151333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192566"/>
              <a:satOff val="4066"/>
              <a:lumOff val="108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2BE83-B5E9-40F8-A111-BE5D6FB1BC9D}">
      <dsp:nvSpPr>
        <dsp:cNvPr id="0" name=""/>
        <dsp:cNvSpPr/>
      </dsp:nvSpPr>
      <dsp:spPr>
        <a:xfrm>
          <a:off x="406400" y="1856133"/>
          <a:ext cx="5689600" cy="590400"/>
        </a:xfrm>
        <a:prstGeom prst="roundRect">
          <a:avLst/>
        </a:prstGeom>
        <a:solidFill>
          <a:schemeClr val="accent2">
            <a:shade val="80000"/>
            <a:hueOff val="-192566"/>
            <a:satOff val="4066"/>
            <a:lumOff val="108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Quelques fonctions</a:t>
          </a:r>
        </a:p>
      </dsp:txBody>
      <dsp:txXfrm>
        <a:off x="435221" y="1884954"/>
        <a:ext cx="5631958" cy="532758"/>
      </dsp:txXfrm>
    </dsp:sp>
    <dsp:sp modelId="{9411BF8F-7764-4CF5-ABD9-18BBCFF10A4B}">
      <dsp:nvSpPr>
        <dsp:cNvPr id="0" name=""/>
        <dsp:cNvSpPr/>
      </dsp:nvSpPr>
      <dsp:spPr>
        <a:xfrm>
          <a:off x="0" y="3058533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288849"/>
              <a:satOff val="6100"/>
              <a:lumOff val="162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32B56-501D-4ADA-B510-5C6632340509}">
      <dsp:nvSpPr>
        <dsp:cNvPr id="0" name=""/>
        <dsp:cNvSpPr/>
      </dsp:nvSpPr>
      <dsp:spPr>
        <a:xfrm>
          <a:off x="406400" y="2763333"/>
          <a:ext cx="5689600" cy="590400"/>
        </a:xfrm>
        <a:prstGeom prst="roundRect">
          <a:avLst/>
        </a:prstGeom>
        <a:solidFill>
          <a:schemeClr val="accent2">
            <a:shade val="80000"/>
            <a:hueOff val="-288849"/>
            <a:satOff val="6100"/>
            <a:lumOff val="162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Gestion de L’IHM</a:t>
          </a:r>
        </a:p>
      </dsp:txBody>
      <dsp:txXfrm>
        <a:off x="435221" y="2792154"/>
        <a:ext cx="5631958" cy="532758"/>
      </dsp:txXfrm>
    </dsp:sp>
    <dsp:sp modelId="{DA3EFDCB-A638-4362-A500-2B42B3857436}">
      <dsp:nvSpPr>
        <dsp:cNvPr id="0" name=""/>
        <dsp:cNvSpPr/>
      </dsp:nvSpPr>
      <dsp:spPr>
        <a:xfrm>
          <a:off x="0" y="3965733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385132"/>
              <a:satOff val="8133"/>
              <a:lumOff val="216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EB071-B37F-4725-9B96-D3ACDAB7E702}">
      <dsp:nvSpPr>
        <dsp:cNvPr id="0" name=""/>
        <dsp:cNvSpPr/>
      </dsp:nvSpPr>
      <dsp:spPr>
        <a:xfrm>
          <a:off x="406400" y="3670533"/>
          <a:ext cx="5689600" cy="590400"/>
        </a:xfrm>
        <a:prstGeom prst="roundRect">
          <a:avLst/>
        </a:prstGeom>
        <a:solidFill>
          <a:schemeClr val="accent2">
            <a:shade val="80000"/>
            <a:hueOff val="-385132"/>
            <a:satOff val="8133"/>
            <a:lumOff val="216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Problèmes rencontrés</a:t>
          </a:r>
        </a:p>
      </dsp:txBody>
      <dsp:txXfrm>
        <a:off x="435221" y="3699354"/>
        <a:ext cx="5631958" cy="532758"/>
      </dsp:txXfrm>
    </dsp:sp>
    <dsp:sp modelId="{2ABA8C92-E98D-4481-A489-CB41B60B699B}">
      <dsp:nvSpPr>
        <dsp:cNvPr id="0" name=""/>
        <dsp:cNvSpPr/>
      </dsp:nvSpPr>
      <dsp:spPr>
        <a:xfrm>
          <a:off x="0" y="4872933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DD9ED-482D-4391-B55D-6FF1EAD257E1}">
      <dsp:nvSpPr>
        <dsp:cNvPr id="0" name=""/>
        <dsp:cNvSpPr/>
      </dsp:nvSpPr>
      <dsp:spPr>
        <a:xfrm>
          <a:off x="406400" y="4577733"/>
          <a:ext cx="5689600" cy="590400"/>
        </a:xfrm>
        <a:prstGeom prst="roundRect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Questions</a:t>
          </a:r>
        </a:p>
      </dsp:txBody>
      <dsp:txXfrm>
        <a:off x="435221" y="4606554"/>
        <a:ext cx="563195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E501-8AD3-4EA1-8A25-4F3C9C58AB9A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90-2309-4640-8542-1AA10E9C1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32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E501-8AD3-4EA1-8A25-4F3C9C58AB9A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90-2309-4640-8542-1AA10E9C1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19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E501-8AD3-4EA1-8A25-4F3C9C58AB9A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90-2309-4640-8542-1AA10E9C1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74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E501-8AD3-4EA1-8A25-4F3C9C58AB9A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90-2309-4640-8542-1AA10E9C1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87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E501-8AD3-4EA1-8A25-4F3C9C58AB9A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90-2309-4640-8542-1AA10E9C1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06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E501-8AD3-4EA1-8A25-4F3C9C58AB9A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90-2309-4640-8542-1AA10E9C1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67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E501-8AD3-4EA1-8A25-4F3C9C58AB9A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90-2309-4640-8542-1AA10E9C1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94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E501-8AD3-4EA1-8A25-4F3C9C58AB9A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90-2309-4640-8542-1AA10E9C1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68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E501-8AD3-4EA1-8A25-4F3C9C58AB9A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90-2309-4640-8542-1AA10E9C1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04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E501-8AD3-4EA1-8A25-4F3C9C58AB9A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90-2309-4640-8542-1AA10E9C1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73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E501-8AD3-4EA1-8A25-4F3C9C58AB9A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90-2309-4640-8542-1AA10E9C1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03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2E501-8AD3-4EA1-8A25-4F3C9C58AB9A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27290-2309-4640-8542-1AA10E9C1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71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Yl0lKJKAe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gif"/><Relationship Id="rId5" Type="http://schemas.openxmlformats.org/officeDocument/2006/relationships/image" Target="../media/image15.png"/><Relationship Id="rId10" Type="http://schemas.openxmlformats.org/officeDocument/2006/relationships/image" Target="../media/image20.gif"/><Relationship Id="rId4" Type="http://schemas.openxmlformats.org/officeDocument/2006/relationships/image" Target="../media/image14.png"/><Relationship Id="rId9" Type="http://schemas.openxmlformats.org/officeDocument/2006/relationships/image" Target="../media/image1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46" y="643467"/>
            <a:ext cx="990730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3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4100" dirty="0"/>
              <a:t>Quelques fonctions – Choix</a:t>
            </a:r>
          </a:p>
        </p:txBody>
      </p:sp>
      <p:sp>
        <p:nvSpPr>
          <p:cNvPr id="8" name="AutoShape 2" descr="Résultat de recherche d'images pour &quot;touche p&quot;"/>
          <p:cNvSpPr>
            <a:spLocks noChangeAspect="1" noChangeArrowheads="1"/>
          </p:cNvSpPr>
          <p:nvPr/>
        </p:nvSpPr>
        <p:spPr bwMode="auto">
          <a:xfrm>
            <a:off x="4543425" y="1876425"/>
            <a:ext cx="31051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4" y="1764826"/>
            <a:ext cx="5899420" cy="179871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29" y="3754652"/>
            <a:ext cx="5496632" cy="133674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2" y="5611416"/>
            <a:ext cx="10525125" cy="12096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232" y="34805"/>
            <a:ext cx="6098126" cy="60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1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4100" dirty="0"/>
              <a:t>Quelques fonctions – Enigmes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7" y="1779710"/>
            <a:ext cx="6414199" cy="49720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437" y="1690688"/>
            <a:ext cx="5463031" cy="119318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876" y="2326788"/>
            <a:ext cx="5238750" cy="1171575"/>
          </a:xfrm>
          <a:prstGeom prst="rect">
            <a:avLst/>
          </a:prstGeom>
        </p:spPr>
      </p:pic>
      <p:sp>
        <p:nvSpPr>
          <p:cNvPr id="12" name="AutoShape 2" descr="Résultat de recherche d'images pour &quot;souris ordinateur curseur&quot;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876" y="3498363"/>
            <a:ext cx="52387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7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fr-FR" sz="4100" dirty="0"/>
              <a:t>Quelques fonctions – Fonctions secondaires (1) </a:t>
            </a:r>
          </a:p>
        </p:txBody>
      </p:sp>
      <p:sp>
        <p:nvSpPr>
          <p:cNvPr id="12" name="AutoShape 2" descr="Résultat de recherche d'images pour &quot;souris ordinateur curseur&quot;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58867"/>
            <a:ext cx="8859253" cy="29804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790" y="4379494"/>
            <a:ext cx="7587673" cy="244491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02" y="4919633"/>
            <a:ext cx="1450602" cy="97205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917" y="5769822"/>
            <a:ext cx="1466372" cy="967503"/>
          </a:xfrm>
          <a:prstGeom prst="rect">
            <a:avLst/>
          </a:prstGeom>
        </p:spPr>
      </p:pic>
      <p:sp>
        <p:nvSpPr>
          <p:cNvPr id="18" name="Flèche : droite 17"/>
          <p:cNvSpPr/>
          <p:nvPr/>
        </p:nvSpPr>
        <p:spPr>
          <a:xfrm>
            <a:off x="1486054" y="6167025"/>
            <a:ext cx="914400" cy="41563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486054" y="6008915"/>
            <a:ext cx="194694" cy="4702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01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fr-FR" sz="4100" dirty="0"/>
              <a:t>Quelques fonctions – Fonctions secondaires (2) </a:t>
            </a:r>
          </a:p>
        </p:txBody>
      </p:sp>
      <p:sp>
        <p:nvSpPr>
          <p:cNvPr id="12" name="AutoShape 2" descr="Résultat de recherche d'images pour &quot;souris ordinateur curseur&quot;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1" y="5719047"/>
            <a:ext cx="7617861" cy="87729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4" y="1876430"/>
            <a:ext cx="11477638" cy="264744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03892" y="4708664"/>
            <a:ext cx="1995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rgbClr val="FFC000"/>
                </a:solidFill>
              </a:rPr>
              <a:t>Aperçu</a:t>
            </a:r>
          </a:p>
        </p:txBody>
      </p:sp>
    </p:spTree>
    <p:extLst>
      <p:ext uri="{BB962C8B-B14F-4D97-AF65-F5344CB8AC3E}">
        <p14:creationId xmlns:p14="http://schemas.microsoft.com/office/powerpoint/2010/main" val="280657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fr-FR" sz="4100" dirty="0"/>
              <a:t>Quelques fonctions – Fonctions secondaires (3) </a:t>
            </a:r>
          </a:p>
        </p:txBody>
      </p:sp>
      <p:sp>
        <p:nvSpPr>
          <p:cNvPr id="12" name="AutoShape 2" descr="Résultat de recherche d'images pour &quot;souris ordinateur curseur&quot;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" y="1690688"/>
            <a:ext cx="45399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rgbClr val="FFC000"/>
                </a:solidFill>
              </a:rPr>
              <a:t>Ces fonctions permettent l’optimisation du programme en économisant des lignes de code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595" y="1748094"/>
            <a:ext cx="5919334" cy="234565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018" y="4222087"/>
            <a:ext cx="7306657" cy="26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48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674" y="365125"/>
            <a:ext cx="11678653" cy="62602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L’interface Homme-Machine (IHM)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Plusieurs commandes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 &lt;a&gt; : Transition entre les </a:t>
            </a:r>
            <a:r>
              <a:rPr lang="fr-FR" dirty="0" err="1"/>
              <a:t>maps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 &lt;p&gt; : Interaction avec les personnages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 &lt;z&gt; : Ramasser un objet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 &lt;</a:t>
            </a:r>
            <a:r>
              <a:rPr lang="fr-FR" dirty="0" err="1"/>
              <a:t>Left</a:t>
            </a:r>
            <a:r>
              <a:rPr lang="fr-FR" dirty="0"/>
              <a:t>&gt;, &lt;Up&gt;, &lt;Right&gt;, &lt;Down&gt; : Déplacement du personnage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 &lt;</a:t>
            </a:r>
            <a:r>
              <a:rPr lang="fr-FR" dirty="0" err="1"/>
              <a:t>space</a:t>
            </a:r>
            <a:r>
              <a:rPr lang="fr-FR" dirty="0"/>
              <a:t>&gt; : Transition avec la </a:t>
            </a:r>
            <a:r>
              <a:rPr lang="fr-FR" dirty="0" err="1"/>
              <a:t>map</a:t>
            </a:r>
            <a:r>
              <a:rPr lang="fr-FR" dirty="0"/>
              <a:t> de fin de jeu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 &lt;q&gt; : Affronter le boss (Fin du jeu)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r>
              <a:rPr lang="fr-FR" dirty="0"/>
              <a:t>Interaction avec la fenêtre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 Buttons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 Entry</a:t>
            </a:r>
          </a:p>
          <a:p>
            <a:pPr lvl="1"/>
            <a:endParaRPr lang="fr-FR" dirty="0"/>
          </a:p>
          <a:p>
            <a:endParaRPr lang="fr-FR" dirty="0"/>
          </a:p>
          <a:p>
            <a:pPr marL="914400" lvl="1" indent="-457200">
              <a:buFont typeface="+mj-lt"/>
              <a:buAutoNum type="arabicParenR"/>
            </a:pPr>
            <a:endParaRPr lang="fr-FR" dirty="0"/>
          </a:p>
          <a:p>
            <a:pPr marL="914400" lvl="1" indent="-457200">
              <a:buFont typeface="+mj-lt"/>
              <a:buAutoNum type="arabicParenR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780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Problèmes survenus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443814"/>
              </p:ext>
            </p:extLst>
          </p:nvPr>
        </p:nvGraphicFramePr>
        <p:xfrm>
          <a:off x="182063" y="1690688"/>
          <a:ext cx="11827874" cy="2992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13937">
                  <a:extLst>
                    <a:ext uri="{9D8B030D-6E8A-4147-A177-3AD203B41FA5}">
                      <a16:colId xmlns:a16="http://schemas.microsoft.com/office/drawing/2014/main" val="81499432"/>
                    </a:ext>
                  </a:extLst>
                </a:gridCol>
                <a:gridCol w="5913937">
                  <a:extLst>
                    <a:ext uri="{9D8B030D-6E8A-4147-A177-3AD203B41FA5}">
                      <a16:colId xmlns:a16="http://schemas.microsoft.com/office/drawing/2014/main" val="2328633480"/>
                    </a:ext>
                  </a:extLst>
                </a:gridCol>
              </a:tblGrid>
              <a:tr h="50283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Problèmes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Solutions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307227"/>
                  </a:ext>
                </a:extLst>
              </a:tr>
              <a:tr h="497423">
                <a:tc>
                  <a:txBody>
                    <a:bodyPr/>
                    <a:lstStyle/>
                    <a:p>
                      <a:r>
                        <a:rPr lang="fr-FR" dirty="0"/>
                        <a:t>Collisions/Transitions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Création de matrices et de la variable « </a:t>
                      </a:r>
                      <a:r>
                        <a:rPr lang="fr-FR" dirty="0" err="1"/>
                        <a:t>cptmap</a:t>
                      </a:r>
                      <a:r>
                        <a:rPr lang="fr-FR" dirty="0"/>
                        <a:t> 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350120"/>
                  </a:ext>
                </a:extLst>
              </a:tr>
              <a:tr h="502838">
                <a:tc>
                  <a:txBody>
                    <a:bodyPr/>
                    <a:lstStyle/>
                    <a:p>
                      <a:r>
                        <a:rPr lang="fr-FR" dirty="0"/>
                        <a:t>Taille Canevas/</a:t>
                      </a:r>
                      <a:r>
                        <a:rPr lang="fr-FR" dirty="0" err="1"/>
                        <a:t>Maps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Redimensionnement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56448"/>
                  </a:ext>
                </a:extLst>
              </a:tr>
              <a:tr h="502838">
                <a:tc>
                  <a:txBody>
                    <a:bodyPr/>
                    <a:lstStyle/>
                    <a:p>
                      <a:r>
                        <a:rPr lang="fr-FR" dirty="0"/>
                        <a:t>Interface Graphique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Utilisation de Frame, Label Frame, Label, Button, Entry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7594"/>
                  </a:ext>
                </a:extLst>
              </a:tr>
              <a:tr h="483489">
                <a:tc>
                  <a:txBody>
                    <a:bodyPr/>
                    <a:lstStyle/>
                    <a:p>
                      <a:r>
                        <a:rPr lang="fr-FR" dirty="0"/>
                        <a:t>Dialogues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Un seul compteur par personnage dans chaque fonction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46721"/>
                  </a:ext>
                </a:extLst>
              </a:tr>
              <a:tr h="502838">
                <a:tc>
                  <a:txBody>
                    <a:bodyPr/>
                    <a:lstStyle/>
                    <a:p>
                      <a:r>
                        <a:rPr lang="fr-FR" dirty="0"/>
                        <a:t>Installation de </a:t>
                      </a:r>
                      <a:r>
                        <a:rPr lang="fr-FR" dirty="0" err="1"/>
                        <a:t>Pygame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Réitération de la manipulation d’installation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4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05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674" y="365125"/>
            <a:ext cx="11678653" cy="62602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Questions et </a:t>
            </a:r>
            <a:r>
              <a:rPr lang="fr-FR" dirty="0" err="1"/>
              <a:t>Screencast</a:t>
            </a:r>
            <a:endParaRPr lang="fr-FR" dirty="0"/>
          </a:p>
        </p:txBody>
      </p:sp>
      <p:pic>
        <p:nvPicPr>
          <p:cNvPr id="6" name="UYl0lKJKAe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10543" y="1475461"/>
            <a:ext cx="6770914" cy="50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0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2348" y="172622"/>
            <a:ext cx="10515600" cy="1325563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chemeClr val="accent2">
                    <a:lumMod val="50000"/>
                  </a:schemeClr>
                </a:solidFill>
              </a:rPr>
              <a:t>Sommaire</a:t>
            </a: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37611402"/>
              </p:ext>
            </p:extLst>
          </p:nvPr>
        </p:nvGraphicFramePr>
        <p:xfrm>
          <a:off x="132348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506" y="172622"/>
            <a:ext cx="3360242" cy="290990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8967537" y="5042118"/>
            <a:ext cx="32244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/>
              <a:t>By </a:t>
            </a:r>
            <a:r>
              <a:rPr lang="fr-FR" sz="2800" i="1" dirty="0" err="1"/>
              <a:t>Superdry</a:t>
            </a:r>
            <a:endParaRPr lang="fr-FR" sz="2800" i="1" dirty="0"/>
          </a:p>
          <a:p>
            <a:endParaRPr lang="fr-FR" sz="2800" i="1" dirty="0"/>
          </a:p>
          <a:p>
            <a:r>
              <a:rPr lang="fr-FR" sz="2800" i="1" dirty="0"/>
              <a:t>Pierre Cry et Matthias Ambroise</a:t>
            </a:r>
          </a:p>
        </p:txBody>
      </p:sp>
    </p:spTree>
    <p:extLst>
      <p:ext uri="{BB962C8B-B14F-4D97-AF65-F5344CB8AC3E}">
        <p14:creationId xmlns:p14="http://schemas.microsoft.com/office/powerpoint/2010/main" val="293821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674" y="365125"/>
            <a:ext cx="11678653" cy="626026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/>
              <a:t>Règles du jeu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 Jeu d’aventure</a:t>
            </a:r>
          </a:p>
          <a:p>
            <a:r>
              <a:rPr lang="fr-FR" sz="4000" dirty="0"/>
              <a:t> Dialogues avec personnages</a:t>
            </a:r>
          </a:p>
          <a:p>
            <a:r>
              <a:rPr lang="fr-FR" sz="4000" dirty="0"/>
              <a:t> Système de choix et d’énigmes</a:t>
            </a:r>
          </a:p>
          <a:p>
            <a:r>
              <a:rPr lang="fr-FR" sz="4000" dirty="0"/>
              <a:t> Interaction avec le décor (objets)</a:t>
            </a:r>
          </a:p>
          <a:p>
            <a:r>
              <a:rPr lang="fr-FR" sz="4000" dirty="0"/>
              <a:t> Différentes fins, dépendantes des choix</a:t>
            </a:r>
          </a:p>
        </p:txBody>
      </p:sp>
    </p:spTree>
    <p:extLst>
      <p:ext uri="{BB962C8B-B14F-4D97-AF65-F5344CB8AC3E}">
        <p14:creationId xmlns:p14="http://schemas.microsoft.com/office/powerpoint/2010/main" val="400973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Structures de données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113162"/>
              </p:ext>
            </p:extLst>
          </p:nvPr>
        </p:nvGraphicFramePr>
        <p:xfrm>
          <a:off x="838200" y="1825625"/>
          <a:ext cx="10515600" cy="429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6155871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1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 Interface 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Frame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Label Frame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Entry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Bouton</a:t>
                      </a:r>
                    </a:p>
                    <a:p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38 fonctions 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6 fonctions pour le déplacement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4 fonctions pour le décor et les transitions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4 fonctions pour les dialogues (dont 1 général)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8 fonction pour les choix (simples et moraux)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 fonctions pour les énigmes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14 fonctions « secondaires 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152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41 variables 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6 pour le son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24 listes (dont 18 listes de texte)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 liste de matrices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6 compteurs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 variables de contrôle (fait et faux)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 variables de statue (puissance et moral)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63 images 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60 décors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 personnages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 image de menu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Son 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 musiques de fond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5 bruitages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3799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00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3" y="1789263"/>
            <a:ext cx="9197509" cy="501264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4100"/>
              <a:t>Quelques fonctions - Interface</a:t>
            </a:r>
          </a:p>
        </p:txBody>
      </p:sp>
    </p:spTree>
    <p:extLst>
      <p:ext uri="{BB962C8B-B14F-4D97-AF65-F5344CB8AC3E}">
        <p14:creationId xmlns:p14="http://schemas.microsoft.com/office/powerpoint/2010/main" val="102697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4100"/>
              <a:t>Quelques fonctions - Interface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55002" y="1779398"/>
            <a:ext cx="1995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solidFill>
                  <a:srgbClr val="FFC000"/>
                </a:solidFill>
              </a:rPr>
              <a:t>Aperçu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" y="2691625"/>
            <a:ext cx="12054979" cy="19890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5001" y="2894201"/>
            <a:ext cx="11832867" cy="1023457"/>
          </a:xfrm>
          <a:prstGeom prst="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18114" y="5030666"/>
            <a:ext cx="1350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Frame</a:t>
            </a:r>
          </a:p>
          <a:p>
            <a:r>
              <a:rPr lang="fr-FR" dirty="0">
                <a:solidFill>
                  <a:srgbClr val="00B0F0"/>
                </a:solidFill>
              </a:rPr>
              <a:t>Label Frame</a:t>
            </a:r>
          </a:p>
          <a:p>
            <a:r>
              <a:rPr lang="fr-FR" dirty="0">
                <a:solidFill>
                  <a:srgbClr val="FF0000"/>
                </a:solidFill>
              </a:rPr>
              <a:t>Label</a:t>
            </a:r>
          </a:p>
          <a:p>
            <a:r>
              <a:rPr lang="fr-FR" dirty="0">
                <a:solidFill>
                  <a:srgbClr val="FFFF00"/>
                </a:solidFill>
              </a:rPr>
              <a:t>Bouton</a:t>
            </a:r>
          </a:p>
          <a:p>
            <a:r>
              <a:rPr lang="fr-FR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8114" y="2961314"/>
            <a:ext cx="3909269" cy="8472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3182" y="3137483"/>
            <a:ext cx="1736521" cy="453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6442549" y="3070371"/>
            <a:ext cx="1602493" cy="7382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496338" y="3443682"/>
            <a:ext cx="964734" cy="22230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21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4100" dirty="0"/>
              <a:t>Quelques fonctions – Mouvement et collision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5" y="1770951"/>
            <a:ext cx="6096000" cy="34671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660" y="5390173"/>
            <a:ext cx="7286625" cy="13144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420" y="5288276"/>
            <a:ext cx="1402615" cy="15194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521" y="1770951"/>
            <a:ext cx="2671605" cy="167505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4680" y="3561742"/>
            <a:ext cx="2671605" cy="167505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6619" y="2165565"/>
            <a:ext cx="847725" cy="8858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6510" y="3989464"/>
            <a:ext cx="809625" cy="857250"/>
          </a:xfrm>
          <a:prstGeom prst="rect">
            <a:avLst/>
          </a:prstGeom>
        </p:spPr>
      </p:pic>
      <p:sp>
        <p:nvSpPr>
          <p:cNvPr id="10" name="Flèche : droite 9"/>
          <p:cNvSpPr/>
          <p:nvPr/>
        </p:nvSpPr>
        <p:spPr>
          <a:xfrm>
            <a:off x="7648041" y="4246246"/>
            <a:ext cx="486561" cy="3060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/>
          <p:cNvSpPr/>
          <p:nvPr/>
        </p:nvSpPr>
        <p:spPr>
          <a:xfrm rot="10800000">
            <a:off x="10467200" y="2455454"/>
            <a:ext cx="486561" cy="3060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92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4100" dirty="0"/>
              <a:t>Quelques fonctions – Décor et transition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4" y="1876429"/>
            <a:ext cx="9163157" cy="379429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600" y="4467762"/>
            <a:ext cx="1657799" cy="168040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94" y="5766853"/>
            <a:ext cx="1988249" cy="102365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3164" y="5766852"/>
            <a:ext cx="2177985" cy="102365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2221" y="5752533"/>
            <a:ext cx="1055312" cy="1023653"/>
          </a:xfrm>
          <a:prstGeom prst="rect">
            <a:avLst/>
          </a:prstGeom>
        </p:spPr>
      </p:pic>
      <p:sp>
        <p:nvSpPr>
          <p:cNvPr id="22" name="Flèche : droite 21"/>
          <p:cNvSpPr/>
          <p:nvPr/>
        </p:nvSpPr>
        <p:spPr>
          <a:xfrm>
            <a:off x="2484510" y="6070860"/>
            <a:ext cx="914400" cy="41563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/>
          <p:cNvSpPr/>
          <p:nvPr/>
        </p:nvSpPr>
        <p:spPr>
          <a:xfrm>
            <a:off x="6179638" y="6070860"/>
            <a:ext cx="914400" cy="41563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5242" y="2006821"/>
            <a:ext cx="7840005" cy="14074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670" y="2066408"/>
            <a:ext cx="514372" cy="514372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195" y="2066408"/>
            <a:ext cx="514372" cy="514372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720" y="2056261"/>
            <a:ext cx="515936" cy="51593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035" y="2066408"/>
            <a:ext cx="515936" cy="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1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4100" dirty="0"/>
              <a:t>Quelques fonctions – Dialogues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880" y="123828"/>
            <a:ext cx="6570458" cy="10297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" y="1794823"/>
            <a:ext cx="8761716" cy="494125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720" y="1948814"/>
            <a:ext cx="6524518" cy="1602106"/>
          </a:xfrm>
          <a:prstGeom prst="rect">
            <a:avLst/>
          </a:prstGeom>
        </p:spPr>
      </p:pic>
      <p:sp>
        <p:nvSpPr>
          <p:cNvPr id="8" name="AutoShape 2" descr="Résultat de recherche d'images pour &quot;touche p&quot;"/>
          <p:cNvSpPr>
            <a:spLocks noChangeAspect="1" noChangeArrowheads="1"/>
          </p:cNvSpPr>
          <p:nvPr/>
        </p:nvSpPr>
        <p:spPr bwMode="auto">
          <a:xfrm>
            <a:off x="4543425" y="1876425"/>
            <a:ext cx="31051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8" name="Picture 4" descr="Résultat de recherche d'images pour &quot;touche p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753" y="4062465"/>
            <a:ext cx="2026023" cy="202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0896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383</Words>
  <Application>Microsoft Office PowerPoint</Application>
  <PresentationFormat>Grand écran</PresentationFormat>
  <Paragraphs>91</Paragraphs>
  <Slides>17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Thème Office</vt:lpstr>
      <vt:lpstr>Présentation PowerPoint</vt:lpstr>
      <vt:lpstr>Sommaire</vt:lpstr>
      <vt:lpstr>Règles du jeu</vt:lpstr>
      <vt:lpstr>Structures de données</vt:lpstr>
      <vt:lpstr>Quelques fonctions - Interface</vt:lpstr>
      <vt:lpstr>Quelques fonctions - Interface</vt:lpstr>
      <vt:lpstr>Quelques fonctions – Mouvement et collision</vt:lpstr>
      <vt:lpstr>Quelques fonctions – Décor et transition</vt:lpstr>
      <vt:lpstr>Quelques fonctions – Dialogues</vt:lpstr>
      <vt:lpstr>Quelques fonctions – Choix</vt:lpstr>
      <vt:lpstr>Quelques fonctions – Enigmes</vt:lpstr>
      <vt:lpstr>Quelques fonctions – Fonctions secondaires (1) </vt:lpstr>
      <vt:lpstr>Quelques fonctions – Fonctions secondaires (2) </vt:lpstr>
      <vt:lpstr>Quelques fonctions – Fonctions secondaires (3) </vt:lpstr>
      <vt:lpstr>L’interface Homme-Machine (IHM)</vt:lpstr>
      <vt:lpstr>Problèmes survenus</vt:lpstr>
      <vt:lpstr>Questions et Screencast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Cry</dc:creator>
  <cp:lastModifiedBy>Pierre Cry</cp:lastModifiedBy>
  <cp:revision>22</cp:revision>
  <dcterms:created xsi:type="dcterms:W3CDTF">2017-04-17T15:20:11Z</dcterms:created>
  <dcterms:modified xsi:type="dcterms:W3CDTF">2017-04-17T21:04:49Z</dcterms:modified>
</cp:coreProperties>
</file>