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8A1"/>
    <a:srgbClr val="CEE3F6"/>
    <a:srgbClr val="4174B3"/>
    <a:srgbClr val="376092"/>
    <a:srgbClr val="4881C7"/>
    <a:srgbClr val="F5A9D0"/>
    <a:srgbClr val="F781F3"/>
    <a:srgbClr val="313131"/>
    <a:srgbClr val="F52277"/>
    <a:srgbClr val="EF7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1" autoAdjust="0"/>
  </p:normalViewPr>
  <p:slideViewPr>
    <p:cSldViewPr snapToGrid="0" snapToObjects="1">
      <p:cViewPr varScale="1">
        <p:scale>
          <a:sx n="102" d="100"/>
          <a:sy n="102" d="100"/>
        </p:scale>
        <p:origin x="-1272" y="-96"/>
      </p:cViewPr>
      <p:guideLst>
        <p:guide orient="horz" pos="3744"/>
        <p:guide pos="4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08660-1C44-8B45-87E8-96910836BB67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92D2-1C6C-C14E-9A8A-66EF5E4CD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3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7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2B71-8669-F64A-B8C4-0626AE283C42}" type="datetimeFigureOut">
              <a:rPr lang="fr-FR" smtClean="0"/>
              <a:t>01/01/18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microsoft.com/office/2007/relationships/hdphoto" Target="../media/hdphoto5.wdp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4.wdp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21" Type="http://schemas.openxmlformats.org/officeDocument/2006/relationships/image" Target="../media/image21.png"/><Relationship Id="rId22" Type="http://schemas.openxmlformats.org/officeDocument/2006/relationships/image" Target="../media/image28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8.png"/><Relationship Id="rId16" Type="http://schemas.openxmlformats.org/officeDocument/2006/relationships/image" Target="../media/image27.png"/><Relationship Id="rId17" Type="http://schemas.openxmlformats.org/officeDocument/2006/relationships/image" Target="../media/image6.png"/><Relationship Id="rId18" Type="http://schemas.microsoft.com/office/2007/relationships/hdphoto" Target="../media/hdphoto6.wdp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microsoft.com/office/2007/relationships/hdphoto" Target="../media/hdphoto4.wdp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29.png"/><Relationship Id="rId7" Type="http://schemas.microsoft.com/office/2007/relationships/hdphoto" Target="../media/hdphoto7.wdp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458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72" y="383409"/>
            <a:ext cx="1742400" cy="1742400"/>
          </a:xfrm>
          <a:prstGeom prst="rect">
            <a:avLst/>
          </a:prstGeom>
        </p:spPr>
      </p:pic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6667" y1="93778" x2="19111" y2="95111"/>
                        <a14:foregroundMark x1="70222" y1="91111" x2="80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7" y="4034235"/>
            <a:ext cx="1742400" cy="1742400"/>
          </a:xfrm>
          <a:prstGeom prst="rect">
            <a:avLst/>
          </a:prstGeom>
        </p:spPr>
      </p:pic>
      <p:pic>
        <p:nvPicPr>
          <p:cNvPr id="7" name="Image 6" descr="peo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7" y="383409"/>
            <a:ext cx="1742400" cy="1742400"/>
          </a:xfrm>
          <a:prstGeom prst="rect">
            <a:avLst/>
          </a:prstGeom>
        </p:spPr>
      </p:pic>
      <p:pic>
        <p:nvPicPr>
          <p:cNvPr id="8" name="Image 7" descr="images-1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22" y1="96889" x2="29333" y2="93333"/>
                        <a14:foregroundMark x1="55556" y1="93333" x2="54667" y2="97778"/>
                        <a14:foregroundMark x1="70222" y1="93333" x2="75111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22" y="383409"/>
            <a:ext cx="1742400" cy="17424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 flipV="1">
            <a:off x="2512486" y="2346975"/>
            <a:ext cx="1270048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26912" y="2346975"/>
            <a:ext cx="1270048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360912" y="2250334"/>
            <a:ext cx="0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270773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30 %</a:t>
            </a:r>
            <a:endParaRPr lang="fr-FR" sz="2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94346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51 %</a:t>
            </a:r>
            <a:endParaRPr lang="fr-FR" sz="2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17919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74 %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012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6"/>
          <p:cNvGrpSpPr/>
          <p:nvPr/>
        </p:nvGrpSpPr>
        <p:grpSpPr>
          <a:xfrm>
            <a:off x="3346774" y="2739019"/>
            <a:ext cx="1891021" cy="707555"/>
            <a:chOff x="2923273" y="3075223"/>
            <a:chExt cx="1891021" cy="70755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3273" y="3075223"/>
              <a:ext cx="707555" cy="707555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>
              <a:off x="3562624" y="3228784"/>
              <a:ext cx="125167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313131"/>
                  </a:solidFill>
                  <a:latin typeface="Abadi MT Condensed Light"/>
                  <a:cs typeface="Abadi MT Condensed Light"/>
                </a:rPr>
                <a:t>Liste_profils</a:t>
              </a:r>
              <a:endParaRPr lang="fr-FR" sz="2000" dirty="0">
                <a:solidFill>
                  <a:srgbClr val="313131"/>
                </a:solidFill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657789" y="1190221"/>
            <a:ext cx="2668224" cy="1180854"/>
          </a:xfrm>
          <a:prstGeom prst="rect">
            <a:avLst/>
          </a:prstGeom>
          <a:solidFill>
            <a:schemeClr val="accent4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 « fournée du jour </a:t>
            </a:r>
            <a:r>
              <a:rPr lang="fr-FR" dirty="0" smtClean="0"/>
              <a:t>»</a:t>
            </a:r>
          </a:p>
          <a:p>
            <a:r>
              <a:rPr lang="fr-FR" sz="1600" dirty="0" smtClean="0"/>
              <a:t>Ecrit les identifiants de profils sélectionnés aléatoirement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1258555" y="1190221"/>
            <a:ext cx="2668224" cy="1180854"/>
          </a:xfrm>
          <a:prstGeom prst="rect">
            <a:avLst/>
          </a:prstGeom>
          <a:solidFill>
            <a:schemeClr val="accent4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 « requ</a:t>
            </a:r>
            <a:r>
              <a:rPr lang="fr-FR" dirty="0" smtClean="0"/>
              <a:t>ête »</a:t>
            </a:r>
          </a:p>
          <a:p>
            <a:r>
              <a:rPr lang="fr-FR" sz="1600" dirty="0" smtClean="0"/>
              <a:t>Ecrit les identifiants des profils correspondant à la requête utilisateur </a:t>
            </a:r>
            <a:endParaRPr lang="fr-FR" sz="1600" dirty="0"/>
          </a:p>
        </p:txBody>
      </p:sp>
      <p:cxnSp>
        <p:nvCxnSpPr>
          <p:cNvPr id="11" name="Connecteur en angle 10"/>
          <p:cNvCxnSpPr>
            <a:stCxn id="5" idx="2"/>
            <a:endCxn id="3" idx="3"/>
          </p:cNvCxnSpPr>
          <p:nvPr/>
        </p:nvCxnSpPr>
        <p:spPr>
          <a:xfrm rot="5400000">
            <a:off x="5254068" y="2354802"/>
            <a:ext cx="721560" cy="754106"/>
          </a:xfrm>
          <a:prstGeom prst="bentConnector2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6" idx="2"/>
            <a:endCxn id="2" idx="1"/>
          </p:cNvCxnSpPr>
          <p:nvPr/>
        </p:nvCxnSpPr>
        <p:spPr>
          <a:xfrm rot="16200000" flipH="1">
            <a:off x="2608859" y="2354882"/>
            <a:ext cx="721722" cy="754107"/>
          </a:xfrm>
          <a:prstGeom prst="bentConnector2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5497" y="3854973"/>
            <a:ext cx="2668224" cy="1180854"/>
          </a:xfrm>
          <a:prstGeom prst="rect">
            <a:avLst/>
          </a:prstGeom>
          <a:solidFill>
            <a:schemeClr val="accent6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Parsing</a:t>
            </a:r>
            <a:r>
              <a:rPr lang="fr-FR" dirty="0" smtClean="0"/>
              <a:t> des identifiants écrits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2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603071" y="773121"/>
            <a:ext cx="4707460" cy="3437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894px-AdopteUnMec_Logo.svg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8" y="1493420"/>
            <a:ext cx="4506275" cy="387116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51" b="97183" l="0" r="98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379" y="3996294"/>
            <a:ext cx="7035800" cy="901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18402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69526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45161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8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4049888" y="5028290"/>
            <a:ext cx="737488" cy="1273064"/>
            <a:chOff x="4049888" y="1010933"/>
            <a:chExt cx="737488" cy="127306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54596"/>
            <a:stretch/>
          </p:blipFill>
          <p:spPr>
            <a:xfrm>
              <a:off x="4218248" y="1016522"/>
              <a:ext cx="569128" cy="1253478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/>
            <p:nvPr/>
          </p:nvCxnSpPr>
          <p:spPr>
            <a:xfrm>
              <a:off x="4049888" y="1010933"/>
              <a:ext cx="0" cy="1273064"/>
            </a:xfrm>
            <a:prstGeom prst="straightConnector1">
              <a:avLst/>
            </a:prstGeom>
            <a:ln w="76200" cmpd="sng">
              <a:solidFill>
                <a:srgbClr val="FFFF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49888" y="5033879"/>
            <a:ext cx="0" cy="718612"/>
          </a:xfrm>
          <a:prstGeom prst="straightConnector1">
            <a:avLst/>
          </a:prstGeom>
          <a:ln w="76200" cmpd="sng"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54596"/>
          <a:stretch/>
        </p:blipFill>
        <p:spPr>
          <a:xfrm>
            <a:off x="6297693" y="5260597"/>
            <a:ext cx="427595" cy="94175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4596"/>
          <a:stretch/>
        </p:blipFill>
        <p:spPr>
          <a:xfrm>
            <a:off x="6767910" y="5260597"/>
            <a:ext cx="488919" cy="94175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4596"/>
          <a:stretch/>
        </p:blipFill>
        <p:spPr>
          <a:xfrm>
            <a:off x="5912720" y="5260597"/>
            <a:ext cx="342351" cy="941756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1508517" y="5134058"/>
            <a:ext cx="1041598" cy="1135075"/>
            <a:chOff x="1508517" y="1116701"/>
            <a:chExt cx="1041598" cy="113507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508517" y="1116701"/>
              <a:ext cx="1041598" cy="1135075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4"/>
            <a:srcRect l="25872" t="5985" r="24716" b="50000"/>
            <a:stretch/>
          </p:blipFill>
          <p:spPr>
            <a:xfrm>
              <a:off x="1776373" y="1182447"/>
              <a:ext cx="514676" cy="499601"/>
            </a:xfrm>
            <a:prstGeom prst="ellipse">
              <a:avLst/>
            </a:prstGeom>
          </p:spPr>
        </p:pic>
      </p:grp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r 56"/>
          <p:cNvGrpSpPr/>
          <p:nvPr/>
        </p:nvGrpSpPr>
        <p:grpSpPr>
          <a:xfrm>
            <a:off x="9717733" y="1336353"/>
            <a:ext cx="941756" cy="1052165"/>
            <a:chOff x="6190265" y="2902086"/>
            <a:chExt cx="941756" cy="1052165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0265" y="3012495"/>
              <a:ext cx="941756" cy="941756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 rotWithShape="1">
            <a:blip r:embed="rId6"/>
            <a:srcRect l="12778" t="25359" b="47978"/>
            <a:stretch/>
          </p:blipFill>
          <p:spPr>
            <a:xfrm rot="18285157">
              <a:off x="6437683" y="3246236"/>
              <a:ext cx="966330" cy="278029"/>
            </a:xfrm>
            <a:prstGeom prst="rect">
              <a:avLst/>
            </a:prstGeom>
          </p:spPr>
        </p:pic>
      </p:grpSp>
      <p:grpSp>
        <p:nvGrpSpPr>
          <p:cNvPr id="66" name="Grouper 65"/>
          <p:cNvGrpSpPr/>
          <p:nvPr/>
        </p:nvGrpSpPr>
        <p:grpSpPr>
          <a:xfrm>
            <a:off x="5912720" y="598012"/>
            <a:ext cx="864140" cy="778311"/>
            <a:chOff x="5912720" y="614560"/>
            <a:chExt cx="864140" cy="778311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995794" y="614560"/>
              <a:ext cx="778311" cy="778311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7"/>
            <a:srcRect l="-10056" t="27198" r="26490" b="22551"/>
            <a:stretch/>
          </p:blipFill>
          <p:spPr>
            <a:xfrm>
              <a:off x="5912720" y="826589"/>
              <a:ext cx="650395" cy="391101"/>
            </a:xfrm>
            <a:prstGeom prst="ellipse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24068" b="63915"/>
            <a:stretch/>
          </p:blipFill>
          <p:spPr>
            <a:xfrm>
              <a:off x="6185870" y="614560"/>
              <a:ext cx="590990" cy="280852"/>
            </a:xfrm>
            <a:prstGeom prst="ellipse">
              <a:avLst/>
            </a:prstGeom>
          </p:spPr>
        </p:pic>
      </p:grpSp>
      <p:grpSp>
        <p:nvGrpSpPr>
          <p:cNvPr id="107" name="Grouper 106"/>
          <p:cNvGrpSpPr/>
          <p:nvPr/>
        </p:nvGrpSpPr>
        <p:grpSpPr>
          <a:xfrm>
            <a:off x="6444579" y="902095"/>
            <a:ext cx="908684" cy="1009654"/>
            <a:chOff x="6444579" y="902095"/>
            <a:chExt cx="908684" cy="1009654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11" b="100000" l="4368" r="97241">
                          <a14:foregroundMark x1="80230" y1="65082" x2="74713" y2="71967"/>
                          <a14:foregroundMark x1="47816" y1="65082" x2="42069" y2="71475"/>
                          <a14:foregroundMark x1="49195" y1="34426" x2="41609" y2="28361"/>
                        </a14:backgroundRemoval>
                      </a14:imgEffect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93821">
              <a:off x="6490757" y="902095"/>
              <a:ext cx="719999" cy="1009654"/>
            </a:xfrm>
            <a:prstGeom prst="rect">
              <a:avLst/>
            </a:prstGeom>
          </p:spPr>
        </p:pic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181861">
              <a:off x="6444579" y="1441852"/>
              <a:ext cx="813368" cy="396568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000304">
              <a:off x="6730086" y="902138"/>
              <a:ext cx="623177" cy="445127"/>
            </a:xfrm>
            <a:prstGeom prst="rect">
              <a:avLst/>
            </a:prstGeom>
          </p:spPr>
        </p:pic>
      </p:grpSp>
      <p:grpSp>
        <p:nvGrpSpPr>
          <p:cNvPr id="7" name="Grouper 6"/>
          <p:cNvGrpSpPr/>
          <p:nvPr/>
        </p:nvGrpSpPr>
        <p:grpSpPr>
          <a:xfrm>
            <a:off x="3858270" y="3043786"/>
            <a:ext cx="870091" cy="769603"/>
            <a:chOff x="4802621" y="3794688"/>
            <a:chExt cx="870091" cy="769603"/>
          </a:xfrm>
        </p:grpSpPr>
        <p:sp>
          <p:nvSpPr>
            <p:cNvPr id="47" name="Coeur 46"/>
            <p:cNvSpPr/>
            <p:nvPr/>
          </p:nvSpPr>
          <p:spPr>
            <a:xfrm>
              <a:off x="4802621" y="3794688"/>
              <a:ext cx="870091" cy="76960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Coeur 47"/>
            <p:cNvSpPr/>
            <p:nvPr/>
          </p:nvSpPr>
          <p:spPr>
            <a:xfrm>
              <a:off x="4878124" y="3861472"/>
              <a:ext cx="719084" cy="636035"/>
            </a:xfrm>
            <a:prstGeom prst="hear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777" y="3057667"/>
            <a:ext cx="878675" cy="8786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0205" y="3036342"/>
            <a:ext cx="756000" cy="90000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Handwriting"/>
                <a:cs typeface="Lucida Handwriting"/>
              </a:rPr>
              <a:t>mistakes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14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451" b="97183" l="0" r="98917"/>
                    </a14:imgEffect>
                    <a14:imgEffect>
                      <a14:brightnessContrast brigh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003" y="1234454"/>
            <a:ext cx="1150409" cy="147435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4102032" y="1057357"/>
            <a:ext cx="778311" cy="778311"/>
            <a:chOff x="4102032" y="1057357"/>
            <a:chExt cx="778311" cy="778311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02032" y="1057357"/>
              <a:ext cx="778311" cy="778311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38717" y="1344475"/>
              <a:ext cx="370914" cy="434759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18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55037" b="1"/>
          <a:stretch/>
        </p:blipFill>
        <p:spPr>
          <a:xfrm rot="20865883">
            <a:off x="3609860" y="809774"/>
            <a:ext cx="941756" cy="29111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8"/>
          <a:srcRect l="75268" t="1" b="44318"/>
          <a:stretch/>
        </p:blipFill>
        <p:spPr>
          <a:xfrm>
            <a:off x="4421182" y="407709"/>
            <a:ext cx="232919" cy="3605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5109" y="2974380"/>
            <a:ext cx="908414" cy="90841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65269" y="3213815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965269" y="3383610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1965269" y="3557073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Cadre 62"/>
          <p:cNvSpPr/>
          <p:nvPr/>
        </p:nvSpPr>
        <p:spPr>
          <a:xfrm>
            <a:off x="1645013" y="2974381"/>
            <a:ext cx="772321" cy="908414"/>
          </a:xfrm>
          <a:prstGeom prst="frame">
            <a:avLst>
              <a:gd name="adj1" fmla="val 9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Taille moyenne : </a:t>
            </a:r>
          </a:p>
          <a:p>
            <a:pPr algn="ctr"/>
            <a:r>
              <a:rPr lang="fr-FR" sz="2800" dirty="0" smtClean="0"/>
              <a:t>1m64</a:t>
            </a:r>
            <a:endParaRPr lang="fr-FR" sz="2800" dirty="0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 modal :</a:t>
            </a:r>
          </a:p>
          <a:p>
            <a:pPr algn="ctr"/>
            <a:r>
              <a:rPr lang="fr-FR" sz="2800" dirty="0" smtClean="0"/>
              <a:t>50 kg</a:t>
            </a:r>
            <a:endParaRPr lang="fr-FR" sz="2800" dirty="0"/>
          </a:p>
        </p:txBody>
      </p: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IMC médian :</a:t>
            </a:r>
          </a:p>
          <a:p>
            <a:pPr algn="ctr"/>
            <a:r>
              <a:rPr lang="fr-FR" sz="2800" dirty="0" smtClean="0"/>
              <a:t>20</a:t>
            </a:r>
            <a:endParaRPr lang="fr-FR" sz="2800" dirty="0"/>
          </a:p>
        </p:txBody>
      </p: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omplétion moyenne : </a:t>
            </a:r>
          </a:p>
          <a:p>
            <a:pPr algn="ctr"/>
            <a:r>
              <a:rPr lang="fr-FR" sz="2800" dirty="0" smtClean="0"/>
              <a:t>79%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 médian de charmes reçus : </a:t>
            </a:r>
          </a:p>
          <a:p>
            <a:pPr algn="ctr"/>
            <a:r>
              <a:rPr lang="fr-FR" sz="2800" dirty="0" smtClean="0"/>
              <a:t>193</a:t>
            </a:r>
            <a:endParaRPr lang="fr-FR" sz="2800" dirty="0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Pourcentage moyen de réponse aux mails : </a:t>
            </a:r>
          </a:p>
          <a:p>
            <a:pPr algn="ctr"/>
            <a:r>
              <a:rPr lang="fr-FR" sz="2800" dirty="0" smtClean="0"/>
              <a:t>10.6%</a:t>
            </a:r>
            <a:endParaRPr lang="fr-FR" sz="2800" dirty="0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Fumeuses </a:t>
            </a:r>
            <a:r>
              <a:rPr lang="fr-FR" dirty="0"/>
              <a:t>:</a:t>
            </a:r>
          </a:p>
          <a:p>
            <a:pPr algn="ctr"/>
            <a:r>
              <a:rPr lang="fr-FR" dirty="0" smtClean="0"/>
              <a:t>23%</a:t>
            </a:r>
            <a:endParaRPr lang="fr-FR" dirty="0"/>
          </a:p>
          <a:p>
            <a:pPr algn="ctr"/>
            <a:r>
              <a:rPr lang="fr-FR" dirty="0" smtClean="0"/>
              <a:t>Buveuses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jamais </a:t>
            </a:r>
            <a:r>
              <a:rPr lang="fr-FR" dirty="0" smtClean="0"/>
              <a:t>12%</a:t>
            </a:r>
            <a:endParaRPr lang="fr-FR" dirty="0"/>
          </a:p>
          <a:p>
            <a:pPr algn="ctr"/>
            <a:r>
              <a:rPr lang="fr-FR" dirty="0"/>
              <a:t>un peu </a:t>
            </a:r>
            <a:r>
              <a:rPr lang="fr-FR" dirty="0" smtClean="0"/>
              <a:t>77%</a:t>
            </a:r>
            <a:endParaRPr lang="fr-FR" dirty="0"/>
          </a:p>
          <a:p>
            <a:pPr algn="ctr"/>
            <a:r>
              <a:rPr lang="fr-FR" dirty="0"/>
              <a:t> à fond </a:t>
            </a:r>
            <a:r>
              <a:rPr lang="fr-FR" dirty="0" smtClean="0"/>
              <a:t>11%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Percées : </a:t>
            </a:r>
          </a:p>
          <a:p>
            <a:pPr algn="ctr"/>
            <a:r>
              <a:rPr lang="fr-FR" sz="2800" dirty="0" smtClean="0"/>
              <a:t> 15%</a:t>
            </a:r>
          </a:p>
          <a:p>
            <a:pPr algn="ctr"/>
            <a:r>
              <a:rPr lang="fr-FR" sz="900" dirty="0"/>
              <a:t> </a:t>
            </a:r>
            <a:endParaRPr lang="fr-FR" sz="800" dirty="0" smtClean="0"/>
          </a:p>
          <a:p>
            <a:pPr algn="ctr"/>
            <a:r>
              <a:rPr lang="fr-FR" dirty="0" smtClean="0"/>
              <a:t>Tatouées : </a:t>
            </a:r>
          </a:p>
          <a:p>
            <a:pPr algn="ctr"/>
            <a:r>
              <a:rPr lang="fr-FR" sz="2800" dirty="0" smtClean="0"/>
              <a:t>20%</a:t>
            </a:r>
            <a:endParaRPr lang="fr-FR" sz="2800" dirty="0"/>
          </a:p>
        </p:txBody>
      </p: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Pourcentage médian de fautes : </a:t>
            </a:r>
          </a:p>
          <a:p>
            <a:pPr algn="ctr"/>
            <a:r>
              <a:rPr lang="fr-FR" sz="2800" dirty="0" smtClean="0"/>
              <a:t>4%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377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049888" y="5028290"/>
            <a:ext cx="0" cy="1273064"/>
          </a:xfrm>
          <a:prstGeom prst="straightConnector1">
            <a:avLst/>
          </a:prstGeom>
          <a:ln w="76200" cmpd="sng">
            <a:solidFill>
              <a:srgbClr val="FFFF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49888" y="5033879"/>
            <a:ext cx="0" cy="718612"/>
          </a:xfrm>
          <a:prstGeom prst="straightConnector1">
            <a:avLst/>
          </a:prstGeom>
          <a:ln w="76200" cmpd="sng">
            <a:solidFill>
              <a:srgbClr val="CEE3F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3"/>
          <a:srcRect l="75268" t="1" b="44318"/>
          <a:stretch/>
        </p:blipFill>
        <p:spPr>
          <a:xfrm>
            <a:off x="4421182" y="407709"/>
            <a:ext cx="232919" cy="360503"/>
          </a:xfrm>
          <a:prstGeom prst="rect">
            <a:avLst/>
          </a:prstGeom>
        </p:spPr>
      </p:pic>
      <p:grpSp>
        <p:nvGrpSpPr>
          <p:cNvPr id="66" name="Grouper 65"/>
          <p:cNvGrpSpPr/>
          <p:nvPr/>
        </p:nvGrpSpPr>
        <p:grpSpPr>
          <a:xfrm>
            <a:off x="5912720" y="598012"/>
            <a:ext cx="864140" cy="778311"/>
            <a:chOff x="5912720" y="614560"/>
            <a:chExt cx="864140" cy="778311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5794" y="614560"/>
              <a:ext cx="778311" cy="778311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4"/>
            <a:srcRect l="-10056" t="27198" r="26490" b="22551"/>
            <a:stretch/>
          </p:blipFill>
          <p:spPr>
            <a:xfrm>
              <a:off x="5912720" y="826589"/>
              <a:ext cx="650395" cy="391101"/>
            </a:xfrm>
            <a:prstGeom prst="ellipse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 rotWithShape="1">
            <a:blip r:embed="rId4"/>
            <a:srcRect l="24068" b="63915"/>
            <a:stretch/>
          </p:blipFill>
          <p:spPr>
            <a:xfrm>
              <a:off x="6185870" y="614560"/>
              <a:ext cx="590990" cy="280852"/>
            </a:xfrm>
            <a:prstGeom prst="ellipse">
              <a:avLst/>
            </a:prstGeom>
          </p:spPr>
        </p:pic>
      </p:grpSp>
      <p:grpSp>
        <p:nvGrpSpPr>
          <p:cNvPr id="107" name="Grouper 106"/>
          <p:cNvGrpSpPr/>
          <p:nvPr/>
        </p:nvGrpSpPr>
        <p:grpSpPr>
          <a:xfrm>
            <a:off x="6450656" y="902095"/>
            <a:ext cx="902607" cy="1009654"/>
            <a:chOff x="6450656" y="902095"/>
            <a:chExt cx="902607" cy="1009654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1" b="100000" l="4368" r="97241">
                          <a14:foregroundMark x1="80230" y1="65082" x2="74713" y2="71967"/>
                          <a14:foregroundMark x1="47816" y1="65082" x2="42069" y2="71475"/>
                          <a14:foregroundMark x1="49195" y1="34426" x2="41609" y2="28361"/>
                        </a14:backgroundRemoval>
                      </a14:imgEffect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93821">
              <a:off x="6490757" y="902095"/>
              <a:ext cx="719999" cy="1009654"/>
            </a:xfrm>
            <a:prstGeom prst="rect">
              <a:avLst/>
            </a:prstGeom>
          </p:spPr>
        </p:pic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BE1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181861">
              <a:off x="6450656" y="1435776"/>
              <a:ext cx="813368" cy="396568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CBE1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000304">
              <a:off x="6730086" y="902138"/>
              <a:ext cx="623177" cy="445127"/>
            </a:xfrm>
            <a:prstGeom prst="rect">
              <a:avLst/>
            </a:prstGeom>
          </p:spPr>
        </p:pic>
      </p:grp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Handwriting"/>
                <a:cs typeface="Lucida Handwriting"/>
              </a:rPr>
              <a:t>mistakes</a:t>
            </a:r>
            <a:endParaRPr lang="fr-FR" sz="2400" dirty="0">
              <a:latin typeface="Lucida Handwriting"/>
              <a:cs typeface="Lucida Handwriting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6179390" y="2957709"/>
            <a:ext cx="1023089" cy="941756"/>
            <a:chOff x="9275384" y="1555977"/>
            <a:chExt cx="1023089" cy="941756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5384" y="1555977"/>
              <a:ext cx="941756" cy="941756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0589956">
              <a:off x="9672459" y="1665315"/>
              <a:ext cx="626014" cy="626014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11"/>
          <a:srcRect t="56426" b="17953"/>
          <a:stretch/>
        </p:blipFill>
        <p:spPr>
          <a:xfrm rot="20751756">
            <a:off x="3619239" y="805513"/>
            <a:ext cx="927216" cy="237559"/>
          </a:xfrm>
          <a:prstGeom prst="rect">
            <a:avLst/>
          </a:prstGeom>
        </p:spPr>
      </p:pic>
      <p:grpSp>
        <p:nvGrpSpPr>
          <p:cNvPr id="20" name="Grouper 19"/>
          <p:cNvGrpSpPr/>
          <p:nvPr/>
        </p:nvGrpSpPr>
        <p:grpSpPr>
          <a:xfrm>
            <a:off x="3988732" y="5030465"/>
            <a:ext cx="1227667" cy="1242851"/>
            <a:chOff x="8936860" y="2666605"/>
            <a:chExt cx="2160000" cy="2186714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12"/>
            <a:srcRect t="26756"/>
            <a:stretch/>
          </p:blipFill>
          <p:spPr>
            <a:xfrm>
              <a:off x="9113833" y="3271240"/>
              <a:ext cx="1786667" cy="1582079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13"/>
            <a:srcRect b="74075"/>
            <a:stretch/>
          </p:blipFill>
          <p:spPr>
            <a:xfrm>
              <a:off x="8936860" y="2666605"/>
              <a:ext cx="2160000" cy="559974"/>
            </a:xfrm>
            <a:prstGeom prst="rect">
              <a:avLst/>
            </a:prstGeom>
          </p:spPr>
        </p:pic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6280" y="5325085"/>
            <a:ext cx="502063" cy="78628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13"/>
          <a:srcRect t="28380"/>
          <a:stretch/>
        </p:blipFill>
        <p:spPr>
          <a:xfrm>
            <a:off x="6533662" y="5548233"/>
            <a:ext cx="1034111" cy="56313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6099" y="5334772"/>
            <a:ext cx="784876" cy="786284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3"/>
          <a:srcRect b="74075"/>
          <a:stretch/>
        </p:blipFill>
        <p:spPr>
          <a:xfrm>
            <a:off x="6664571" y="5335857"/>
            <a:ext cx="762285" cy="1976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6491" y="5114647"/>
            <a:ext cx="1169514" cy="116951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 rotWithShape="1">
          <a:blip r:embed="rId15"/>
          <a:srcRect l="25872" t="5985" r="24716" b="50000"/>
          <a:stretch/>
        </p:blipFill>
        <p:spPr>
          <a:xfrm>
            <a:off x="1776373" y="5193485"/>
            <a:ext cx="514676" cy="499601"/>
          </a:xfrm>
          <a:prstGeom prst="ellipse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11"/>
          <a:srcRect t="56426" b="17953"/>
          <a:stretch/>
        </p:blipFill>
        <p:spPr>
          <a:xfrm rot="19602692">
            <a:off x="11266638" y="4522315"/>
            <a:ext cx="1121932" cy="287446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C0D0FF">
                <a:tint val="45000"/>
                <a:satMod val="400000"/>
              </a:srgbClr>
            </a:duotone>
          </a:blip>
          <a:srcRect l="57337" t="46618" r="25347" b="45133"/>
          <a:stretch/>
        </p:blipFill>
        <p:spPr>
          <a:xfrm>
            <a:off x="4447266" y="3396231"/>
            <a:ext cx="205060" cy="84088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CBE1FF">
                <a:tint val="45000"/>
                <a:satMod val="400000"/>
              </a:srgbClr>
            </a:duotone>
          </a:blip>
          <a:srcRect l="35652" r="-6547" b="45996"/>
          <a:stretch/>
        </p:blipFill>
        <p:spPr>
          <a:xfrm>
            <a:off x="4233462" y="2947944"/>
            <a:ext cx="751641" cy="49287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451" b="97183" l="0" r="98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003" y="1234454"/>
            <a:ext cx="1150409" cy="147435"/>
          </a:xfrm>
          <a:prstGeom prst="rect">
            <a:avLst/>
          </a:prstGeom>
        </p:spPr>
      </p:pic>
      <p:grpSp>
        <p:nvGrpSpPr>
          <p:cNvPr id="6" name="Grouper 5"/>
          <p:cNvGrpSpPr/>
          <p:nvPr/>
        </p:nvGrpSpPr>
        <p:grpSpPr>
          <a:xfrm>
            <a:off x="4102032" y="1057357"/>
            <a:ext cx="778311" cy="778311"/>
            <a:chOff x="4102032" y="1057357"/>
            <a:chExt cx="778311" cy="778311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102032" y="1057357"/>
              <a:ext cx="778311" cy="77831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38717" y="1344475"/>
              <a:ext cx="370914" cy="434759"/>
            </a:xfrm>
            <a:prstGeom prst="rect">
              <a:avLst/>
            </a:prstGeom>
          </p:spPr>
        </p:pic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5109" y="2974380"/>
            <a:ext cx="908414" cy="908414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21"/>
          <a:srcRect l="8750" r="8488"/>
          <a:stretch/>
        </p:blipFill>
        <p:spPr>
          <a:xfrm>
            <a:off x="-1218772" y="3049961"/>
            <a:ext cx="1000676" cy="1209099"/>
          </a:xfrm>
          <a:prstGeom prst="fram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65269" y="3213815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965269" y="3383610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965269" y="3557073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adre 10"/>
          <p:cNvSpPr/>
          <p:nvPr/>
        </p:nvSpPr>
        <p:spPr>
          <a:xfrm>
            <a:off x="1645013" y="2974381"/>
            <a:ext cx="772321" cy="908414"/>
          </a:xfrm>
          <a:prstGeom prst="frame">
            <a:avLst>
              <a:gd name="adj1" fmla="val 9093"/>
            </a:avLst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0651" y="2953770"/>
            <a:ext cx="1038054" cy="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Taille moyenne :</a:t>
            </a:r>
          </a:p>
          <a:p>
            <a:pPr algn="ctr"/>
            <a:r>
              <a:rPr lang="fr-FR" sz="2800" dirty="0" smtClean="0"/>
              <a:t>1m73</a:t>
            </a:r>
            <a:endParaRPr lang="fr-FR" sz="2800" dirty="0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 modal :</a:t>
            </a:r>
          </a:p>
          <a:p>
            <a:pPr algn="ctr"/>
            <a:r>
              <a:rPr lang="fr-FR" sz="2800" dirty="0" smtClean="0"/>
              <a:t>70 kg</a:t>
            </a:r>
            <a:endParaRPr lang="fr-FR" sz="2800" dirty="0"/>
          </a:p>
        </p:txBody>
      </p: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IMC médian :</a:t>
            </a:r>
          </a:p>
          <a:p>
            <a:pPr algn="ctr"/>
            <a:r>
              <a:rPr lang="fr-FR" sz="2800" dirty="0" smtClean="0"/>
              <a:t>22</a:t>
            </a:r>
            <a:endParaRPr lang="fr-FR" sz="2800" dirty="0"/>
          </a:p>
        </p:txBody>
      </p: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Complétion moyenne : </a:t>
            </a:r>
          </a:p>
          <a:p>
            <a:pPr algn="ctr"/>
            <a:r>
              <a:rPr lang="fr-FR" sz="2800" dirty="0" smtClean="0"/>
              <a:t>84%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 médian de contacts établis :</a:t>
            </a:r>
          </a:p>
          <a:p>
            <a:pPr algn="ctr"/>
            <a:r>
              <a:rPr lang="fr-FR" sz="2800" dirty="0" smtClean="0"/>
              <a:t>123</a:t>
            </a:r>
            <a:endParaRPr lang="fr-FR" sz="2800" dirty="0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CDI : </a:t>
            </a:r>
            <a:r>
              <a:rPr lang="fr-FR" sz="2400" dirty="0" smtClean="0"/>
              <a:t>55%</a:t>
            </a:r>
          </a:p>
          <a:p>
            <a:pPr algn="ctr"/>
            <a:r>
              <a:rPr lang="fr-FR" dirty="0" err="1" smtClean="0"/>
              <a:t>NaN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sz="2400" dirty="0" smtClean="0"/>
              <a:t>43%</a:t>
            </a:r>
          </a:p>
          <a:p>
            <a:pPr algn="ctr"/>
            <a:r>
              <a:rPr lang="fr-FR" dirty="0" smtClean="0"/>
              <a:t>CDD : </a:t>
            </a:r>
            <a:r>
              <a:rPr lang="fr-FR" sz="2400" dirty="0" smtClean="0"/>
              <a:t>2%</a:t>
            </a:r>
            <a:endParaRPr lang="fr-FR" sz="2400" dirty="0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Fumeurs :</a:t>
            </a:r>
          </a:p>
          <a:p>
            <a:pPr algn="ctr"/>
            <a:r>
              <a:rPr lang="fr-FR" dirty="0" smtClean="0"/>
              <a:t>0%</a:t>
            </a:r>
          </a:p>
          <a:p>
            <a:pPr algn="ctr"/>
            <a:r>
              <a:rPr lang="fr-FR" dirty="0" smtClean="0"/>
              <a:t>Buveurs :</a:t>
            </a:r>
          </a:p>
          <a:p>
            <a:pPr algn="ctr"/>
            <a:r>
              <a:rPr lang="fr-FR" dirty="0" smtClean="0"/>
              <a:t>jamais 13%</a:t>
            </a:r>
          </a:p>
          <a:p>
            <a:pPr algn="ctr"/>
            <a:r>
              <a:rPr lang="fr-FR" dirty="0" smtClean="0"/>
              <a:t>un peu 86%</a:t>
            </a:r>
          </a:p>
          <a:p>
            <a:pPr algn="ctr"/>
            <a:r>
              <a:rPr lang="fr-FR" dirty="0" smtClean="0"/>
              <a:t> à fond 1%</a:t>
            </a:r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Percés : </a:t>
            </a:r>
          </a:p>
          <a:p>
            <a:pPr algn="ctr"/>
            <a:r>
              <a:rPr lang="fr-FR" sz="2800" dirty="0" smtClean="0"/>
              <a:t>4%</a:t>
            </a:r>
          </a:p>
          <a:p>
            <a:pPr algn="ctr"/>
            <a:r>
              <a:rPr lang="fr-FR" sz="900" dirty="0" smtClean="0"/>
              <a:t> </a:t>
            </a:r>
            <a:endParaRPr lang="fr-FR" sz="800" dirty="0" smtClean="0"/>
          </a:p>
          <a:p>
            <a:pPr algn="ctr"/>
            <a:r>
              <a:rPr lang="fr-FR" dirty="0" smtClean="0"/>
              <a:t>Tatoués : </a:t>
            </a:r>
          </a:p>
          <a:p>
            <a:pPr algn="ctr"/>
            <a:r>
              <a:rPr lang="fr-FR" sz="2800" dirty="0" smtClean="0"/>
              <a:t>18%</a:t>
            </a:r>
            <a:endParaRPr lang="fr-FR" sz="2800" dirty="0"/>
          </a:p>
        </p:txBody>
      </p: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0918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8604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92586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16569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8" name="Image 7" descr="1458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5" y="185611"/>
            <a:ext cx="738948" cy="738948"/>
          </a:xfrm>
          <a:prstGeom prst="rect">
            <a:avLst/>
          </a:prstGeom>
        </p:spPr>
      </p:pic>
      <p:pic>
        <p:nvPicPr>
          <p:cNvPr id="9" name="Image 8" descr="peo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40" y="185611"/>
            <a:ext cx="738948" cy="738948"/>
          </a:xfrm>
          <a:prstGeom prst="rect">
            <a:avLst/>
          </a:prstGeom>
        </p:spPr>
      </p:pic>
      <p:pic>
        <p:nvPicPr>
          <p:cNvPr id="10" name="Image 9" descr="images-1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6222" y1="96889" x2="29333" y2="93333"/>
                        <a14:foregroundMark x1="55556" y1="93333" x2="54667" y2="97778"/>
                        <a14:foregroundMark x1="70222" y1="93333" x2="75111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5" y="185611"/>
            <a:ext cx="738948" cy="738948"/>
          </a:xfrm>
          <a:prstGeom prst="rect">
            <a:avLst/>
          </a:prstGeom>
        </p:spPr>
      </p:pic>
      <p:sp>
        <p:nvSpPr>
          <p:cNvPr id="12" name="Trapèze 11"/>
          <p:cNvSpPr/>
          <p:nvPr/>
        </p:nvSpPr>
        <p:spPr>
          <a:xfrm rot="10800000">
            <a:off x="768604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3" name="Trapèze 12"/>
          <p:cNvSpPr/>
          <p:nvPr/>
        </p:nvSpPr>
        <p:spPr>
          <a:xfrm rot="10800000">
            <a:off x="2292586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4" name="Trapèze 13"/>
          <p:cNvSpPr/>
          <p:nvPr/>
        </p:nvSpPr>
        <p:spPr>
          <a:xfrm rot="10800000">
            <a:off x="3816569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5" name="Trapèze 14"/>
          <p:cNvSpPr/>
          <p:nvPr/>
        </p:nvSpPr>
        <p:spPr>
          <a:xfrm rot="10800000">
            <a:off x="876547" y="2376140"/>
            <a:ext cx="4068862" cy="1954983"/>
          </a:xfrm>
          <a:prstGeom prst="trapezoid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131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3571" y1="52143" x2="53929" y2="62500"/>
                        <a14:foregroundMark x1="45714" y1="55000" x2="45357" y2="7321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2252" y="3164124"/>
            <a:ext cx="1030046" cy="1030046"/>
          </a:xfrm>
          <a:prstGeom prst="rect">
            <a:avLst/>
          </a:prstGeom>
        </p:spPr>
      </p:pic>
      <p:sp>
        <p:nvSpPr>
          <p:cNvPr id="19" name="Trapèze 18"/>
          <p:cNvSpPr/>
          <p:nvPr/>
        </p:nvSpPr>
        <p:spPr>
          <a:xfrm rot="10800000">
            <a:off x="1353509" y="4331124"/>
            <a:ext cx="3096000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770" y="2525769"/>
            <a:ext cx="707555" cy="7075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31313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08485" y="2578031"/>
            <a:ext cx="1555316" cy="6030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678" y="1060067"/>
            <a:ext cx="720000" cy="720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184" y="1060067"/>
            <a:ext cx="720000" cy="720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9167" y="1060067"/>
            <a:ext cx="720000" cy="720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7257" y="4791842"/>
            <a:ext cx="2892103" cy="1871999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7172" y="4908371"/>
            <a:ext cx="720000" cy="7200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31313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08485" y="5032188"/>
            <a:ext cx="1099464" cy="47628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4607106" y="602327"/>
            <a:ext cx="416195" cy="77997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3084701" y="602327"/>
            <a:ext cx="416195" cy="779971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1547805" y="602327"/>
            <a:ext cx="416195" cy="7799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2430" y="5679796"/>
            <a:ext cx="941756" cy="94175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 rot="16200000">
            <a:off x="-424120" y="756119"/>
            <a:ext cx="14151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Site web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474219" y="5366761"/>
            <a:ext cx="108147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Base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ZoneTexte 34"/>
          <p:cNvSpPr txBox="1"/>
          <p:nvPr/>
        </p:nvSpPr>
        <p:spPr>
          <a:xfrm rot="15300146">
            <a:off x="89268" y="3200094"/>
            <a:ext cx="13085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Parseur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309213" flipH="1">
            <a:off x="211776" y="1680283"/>
            <a:ext cx="401508" cy="114086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9876">
            <a:off x="904468" y="4032914"/>
            <a:ext cx="415901" cy="1140861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1" y="2802611"/>
            <a:ext cx="3517900" cy="3797300"/>
          </a:xfrm>
          <a:prstGeom prst="rect">
            <a:avLst/>
          </a:prstGeom>
        </p:spPr>
      </p:pic>
      <p:grpSp>
        <p:nvGrpSpPr>
          <p:cNvPr id="66" name="Grouper 65"/>
          <p:cNvGrpSpPr/>
          <p:nvPr/>
        </p:nvGrpSpPr>
        <p:grpSpPr>
          <a:xfrm>
            <a:off x="7129822" y="4383315"/>
            <a:ext cx="689814" cy="159034"/>
            <a:chOff x="1863637" y="810803"/>
            <a:chExt cx="689814" cy="159034"/>
          </a:xfrm>
        </p:grpSpPr>
        <p:cxnSp>
          <p:nvCxnSpPr>
            <p:cNvPr id="67" name="Connecteur droit 66"/>
            <p:cNvCxnSpPr/>
            <p:nvPr/>
          </p:nvCxnSpPr>
          <p:spPr>
            <a:xfrm>
              <a:off x="1966273" y="890320"/>
              <a:ext cx="587178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69" name="Grouper 68"/>
          <p:cNvGrpSpPr/>
          <p:nvPr/>
        </p:nvGrpSpPr>
        <p:grpSpPr>
          <a:xfrm>
            <a:off x="6963418" y="3092632"/>
            <a:ext cx="688144" cy="159034"/>
            <a:chOff x="1863637" y="810803"/>
            <a:chExt cx="688144" cy="159034"/>
          </a:xfrm>
        </p:grpSpPr>
        <p:cxnSp>
          <p:nvCxnSpPr>
            <p:cNvPr id="70" name="Connecteur droit 69"/>
            <p:cNvCxnSpPr/>
            <p:nvPr/>
          </p:nvCxnSpPr>
          <p:spPr>
            <a:xfrm>
              <a:off x="1966273" y="890320"/>
              <a:ext cx="585508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72" name="Grouper 71"/>
          <p:cNvGrpSpPr/>
          <p:nvPr/>
        </p:nvGrpSpPr>
        <p:grpSpPr>
          <a:xfrm flipH="1">
            <a:off x="5815452" y="4731165"/>
            <a:ext cx="696491" cy="159034"/>
            <a:chOff x="1863637" y="810803"/>
            <a:chExt cx="685675" cy="159034"/>
          </a:xfrm>
        </p:grpSpPr>
        <p:cxnSp>
          <p:nvCxnSpPr>
            <p:cNvPr id="73" name="Connecteur droit 72"/>
            <p:cNvCxnSpPr/>
            <p:nvPr/>
          </p:nvCxnSpPr>
          <p:spPr>
            <a:xfrm>
              <a:off x="1946812" y="890320"/>
              <a:ext cx="602500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6963418" y="6212201"/>
            <a:ext cx="609265" cy="159034"/>
            <a:chOff x="1863637" y="810803"/>
            <a:chExt cx="609265" cy="159034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1966273" y="890320"/>
              <a:ext cx="506629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78" name="Grouper 77"/>
          <p:cNvGrpSpPr/>
          <p:nvPr/>
        </p:nvGrpSpPr>
        <p:grpSpPr>
          <a:xfrm flipH="1">
            <a:off x="5952023" y="5415893"/>
            <a:ext cx="696491" cy="159034"/>
            <a:chOff x="1863637" y="810803"/>
            <a:chExt cx="685675" cy="159034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1946812" y="890320"/>
              <a:ext cx="602500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sp>
        <p:nvSpPr>
          <p:cNvPr id="81" name="ZoneTexte 80"/>
          <p:cNvSpPr txBox="1"/>
          <p:nvPr/>
        </p:nvSpPr>
        <p:spPr>
          <a:xfrm>
            <a:off x="7844538" y="4183260"/>
            <a:ext cx="134513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distanceToMe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211165" y="4531110"/>
            <a:ext cx="6546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IMC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577418" y="601966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accessibilité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636908" y="5210794"/>
            <a:ext cx="126056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est_de_nuit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600647" y="2892577"/>
            <a:ext cx="122284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pct_fautes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grpSp>
        <p:nvGrpSpPr>
          <p:cNvPr id="86" name="Grouper 85"/>
          <p:cNvGrpSpPr/>
          <p:nvPr/>
        </p:nvGrpSpPr>
        <p:grpSpPr>
          <a:xfrm>
            <a:off x="7040354" y="5183351"/>
            <a:ext cx="689814" cy="159034"/>
            <a:chOff x="1863637" y="810803"/>
            <a:chExt cx="689814" cy="159034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1966273" y="890320"/>
              <a:ext cx="587178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sp>
        <p:nvSpPr>
          <p:cNvPr id="89" name="ZoneTexte 88"/>
          <p:cNvSpPr txBox="1"/>
          <p:nvPr/>
        </p:nvSpPr>
        <p:spPr>
          <a:xfrm>
            <a:off x="7755070" y="4983296"/>
            <a:ext cx="122239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est_maman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grpSp>
        <p:nvGrpSpPr>
          <p:cNvPr id="90" name="Grouper 89"/>
          <p:cNvGrpSpPr/>
          <p:nvPr/>
        </p:nvGrpSpPr>
        <p:grpSpPr>
          <a:xfrm flipH="1">
            <a:off x="5952023" y="4068993"/>
            <a:ext cx="696491" cy="159034"/>
            <a:chOff x="1863637" y="810803"/>
            <a:chExt cx="685675" cy="159034"/>
          </a:xfrm>
        </p:grpSpPr>
        <p:cxnSp>
          <p:nvCxnSpPr>
            <p:cNvPr id="91" name="Connecteur droit 90"/>
            <p:cNvCxnSpPr/>
            <p:nvPr/>
          </p:nvCxnSpPr>
          <p:spPr>
            <a:xfrm>
              <a:off x="1946812" y="890320"/>
              <a:ext cx="602500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sp>
        <p:nvSpPr>
          <p:cNvPr id="93" name="ZoneTexte 92"/>
          <p:cNvSpPr txBox="1"/>
          <p:nvPr/>
        </p:nvSpPr>
        <p:spPr>
          <a:xfrm>
            <a:off x="4715403" y="3868938"/>
            <a:ext cx="128698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a_redoublé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16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9495" y="5350104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596121" y="5013897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102747" y="5686310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91436" y="5688234"/>
            <a:ext cx="136258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infirmière,</a:t>
            </a:r>
          </a:p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ingénieure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659998" y="567401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étudiante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166624" y="5856336"/>
            <a:ext cx="1238716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auxiliaire de puéricultrice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56226" y="5350104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9" name="Rectangle 38"/>
          <p:cNvSpPr/>
          <p:nvPr/>
        </p:nvSpPr>
        <p:spPr>
          <a:xfrm>
            <a:off x="6162852" y="5013897"/>
            <a:ext cx="1366470" cy="17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0" name="Rectangle 39"/>
          <p:cNvSpPr/>
          <p:nvPr/>
        </p:nvSpPr>
        <p:spPr>
          <a:xfrm>
            <a:off x="7669478" y="5686310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720103" y="584212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étudiant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26729" y="567401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ingénieur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71419" y="5856336"/>
            <a:ext cx="136258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fonctionnaire, militaire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554" y="3370218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594180" y="3034011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00806" y="3706424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9495" y="3862236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musique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658057" y="369413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cinéma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164683" y="403033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lecture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4285" y="3370218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0" name="Rectangle 49"/>
          <p:cNvSpPr/>
          <p:nvPr/>
        </p:nvSpPr>
        <p:spPr>
          <a:xfrm>
            <a:off x="6160911" y="3034011"/>
            <a:ext cx="1366470" cy="17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1" name="Rectangle 50"/>
          <p:cNvSpPr/>
          <p:nvPr/>
        </p:nvSpPr>
        <p:spPr>
          <a:xfrm>
            <a:off x="7667537" y="3706424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718162" y="3862236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cinéma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224788" y="369413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sport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669478" y="4030338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musique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436" y="1352976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598062" y="1016769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104688" y="1689182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3377" y="1844994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running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661939" y="1676890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fitness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168565" y="2013096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piscine, vélo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58167" y="1352976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164793" y="1016769"/>
            <a:ext cx="1366470" cy="1720353"/>
          </a:xfrm>
          <a:prstGeom prst="rect">
            <a:avLst/>
          </a:prstGeom>
          <a:solidFill>
            <a:srgbClr val="417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7671419" y="1689182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22044" y="1844994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foot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228670" y="1676890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musculation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673360" y="2013096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running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16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1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8524" y="2067330"/>
            <a:ext cx="4565409" cy="38711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F78A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77214" y="1905971"/>
            <a:ext cx="3428279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9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194</Words>
  <Application>Microsoft Macintosh PowerPoint</Application>
  <PresentationFormat>Présentation à l'écran (4:3)</PresentationFormat>
  <Paragraphs>96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pierredesmet Pierre</dc:creator>
  <cp:lastModifiedBy>pierredesmet Pierre</cp:lastModifiedBy>
  <cp:revision>98</cp:revision>
  <dcterms:created xsi:type="dcterms:W3CDTF">2017-12-08T16:10:01Z</dcterms:created>
  <dcterms:modified xsi:type="dcterms:W3CDTF">2018-01-01T14:53:04Z</dcterms:modified>
</cp:coreProperties>
</file>