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68" r:id="rId5"/>
    <p:sldId id="271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131"/>
    <a:srgbClr val="4DD363"/>
    <a:srgbClr val="58E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2E9-DD8C-47DA-A937-9D92F586DA18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A5D36-3A57-4610-84BA-EA90DD86C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5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5197-C63B-4182-ABED-67992FFC8D4A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DD2-1B05-49ED-85FC-0F526F7A8E39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D862-CE2A-44BA-86AC-BD7306A7A4F3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3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1F-2A86-4B97-B3EB-6884A7A268E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76-D838-413D-9679-2A258BB0BC4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2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BE43-D66C-467E-A655-DF0A6894FEFD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A021-2ABA-4480-AC4F-17918277281C}" type="datetime1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86-1859-4FB3-8A55-E36D2970AEFB}" type="datetime1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0407-3FF4-4634-AC06-70A34B6F6447}" type="datetime1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209A-83BD-422B-8A64-0F3D942BFF15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6F99-C28B-4A49-8AB2-18E2557D95B2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DE31-AFA9-4B06-B98B-CEE95DC8161B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69280" y="2831536"/>
            <a:ext cx="6374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 smtClean="0">
                <a:solidFill>
                  <a:schemeClr val="bg1"/>
                </a:solidFill>
              </a:rPr>
              <a:t>Séance de restitution</a:t>
            </a:r>
            <a:endParaRPr lang="fr-FR" sz="4400" dirty="0" smtClean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07177" y="4585063"/>
            <a:ext cx="2860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Guillaume Chiquet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Pierre </a:t>
            </a:r>
            <a:r>
              <a:rPr lang="fr-FR" sz="2400" dirty="0" err="1" smtClean="0">
                <a:solidFill>
                  <a:schemeClr val="bg1"/>
                </a:solidFill>
              </a:rPr>
              <a:t>Dugast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Jérémie </a:t>
            </a:r>
            <a:r>
              <a:rPr lang="fr-FR" sz="2400" dirty="0" err="1" smtClean="0">
                <a:solidFill>
                  <a:schemeClr val="bg1"/>
                </a:solidFill>
              </a:rPr>
              <a:t>Rafinesque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Arnaud </a:t>
            </a:r>
            <a:r>
              <a:rPr lang="fr-FR" sz="2400" dirty="0" err="1" smtClean="0">
                <a:solidFill>
                  <a:schemeClr val="bg1"/>
                </a:solidFill>
              </a:rPr>
              <a:t>Rohé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30045" y="3764845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>
                <a:solidFill>
                  <a:schemeClr val="bg1"/>
                </a:solidFill>
              </a:rPr>
              <a:t>SIT 213 – Atelier Logiciel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486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7154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Introduction</a:t>
            </a:r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0119"/>
            <a:ext cx="10515600" cy="470244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Présentation </a:t>
            </a:r>
            <a:r>
              <a:rPr lang="fr-FR" b="1" dirty="0" smtClean="0">
                <a:solidFill>
                  <a:srgbClr val="A7D131"/>
                </a:solidFill>
              </a:rPr>
              <a:t>de l’équipe et des aspects ingénierie </a:t>
            </a:r>
            <a:endParaRPr lang="fr-FR" b="1" dirty="0">
              <a:solidFill>
                <a:srgbClr val="A7D131"/>
              </a:solidFill>
            </a:endParaRP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Organisation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Outils utilisés / </a:t>
            </a:r>
            <a:r>
              <a:rPr lang="fr-FR" b="1" dirty="0" smtClean="0">
                <a:solidFill>
                  <a:srgbClr val="A7D131"/>
                </a:solidFill>
              </a:rPr>
              <a:t>Gestion des versions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Notre code / </a:t>
            </a:r>
            <a:r>
              <a:rPr lang="fr-FR" b="1" dirty="0" smtClean="0">
                <a:solidFill>
                  <a:srgbClr val="A7D131"/>
                </a:solidFill>
              </a:rPr>
              <a:t>Garanties </a:t>
            </a:r>
          </a:p>
          <a:p>
            <a:r>
              <a:rPr lang="fr-FR" b="1" dirty="0" smtClean="0">
                <a:solidFill>
                  <a:srgbClr val="A7D131"/>
                </a:solidFill>
              </a:rPr>
              <a:t>Présentation du BE de test</a:t>
            </a:r>
            <a:endParaRPr lang="fr-FR" b="1" dirty="0" smtClean="0">
              <a:solidFill>
                <a:srgbClr val="A7D131"/>
              </a:solidFill>
            </a:endParaRPr>
          </a:p>
          <a:p>
            <a:r>
              <a:rPr lang="fr-FR" b="1" dirty="0" smtClean="0">
                <a:solidFill>
                  <a:srgbClr val="A7D131"/>
                </a:solidFill>
              </a:rPr>
              <a:t>Présentation de notre logiciel et de ses résultats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Paramètres des formes d’ondes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Schémas de réception 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Le canal bruité 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Nos courbes </a:t>
            </a:r>
          </a:p>
          <a:p>
            <a:pPr lvl="1"/>
            <a:r>
              <a:rPr lang="fr-FR" b="1" dirty="0" smtClean="0">
                <a:solidFill>
                  <a:srgbClr val="A7D131"/>
                </a:solidFill>
              </a:rPr>
              <a:t>Les simulations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r>
              <a:rPr lang="fr-FR" sz="1800" b="1" dirty="0" smtClean="0">
                <a:solidFill>
                  <a:srgbClr val="92D050"/>
                </a:solidFill>
              </a:rPr>
              <a:t> </a:t>
            </a:r>
            <a:fld id="{EE740932-4346-4742-A888-81B437EC00F0}" type="slidenum">
              <a:rPr lang="fr-FR" sz="1800" b="1" smtClean="0">
                <a:solidFill>
                  <a:srgbClr val="92D050"/>
                </a:solidFill>
              </a:rPr>
              <a:t>2</a:t>
            </a:fld>
            <a:endParaRPr lang="fr-FR" sz="1800" b="1" dirty="0">
              <a:solidFill>
                <a:srgbClr val="92D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dirty="0" smtClean="0">
                <a:solidFill>
                  <a:srgbClr val="A7D131"/>
                </a:solidFill>
              </a:rPr>
              <a:t>Présentation </a:t>
            </a:r>
            <a:r>
              <a:rPr lang="fr-FR" sz="3600" b="1" dirty="0">
                <a:solidFill>
                  <a:srgbClr val="A7D131"/>
                </a:solidFill>
              </a:rPr>
              <a:t>de l’équipe et des aspects ingénierie </a:t>
            </a:r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i="1" dirty="0" smtClean="0">
                <a:solidFill>
                  <a:srgbClr val="A7D131"/>
                </a:solidFill>
              </a:rPr>
              <a:t>Organisation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Rôles tournants : </a:t>
            </a:r>
            <a:endParaRPr lang="fr-FR" b="1" dirty="0" smtClean="0">
              <a:solidFill>
                <a:srgbClr val="A7D131"/>
              </a:solidFill>
            </a:endParaRPr>
          </a:p>
          <a:p>
            <a:pPr lvl="1"/>
            <a:r>
              <a:rPr lang="fr-FR" dirty="0" smtClean="0"/>
              <a:t>2 Responsables Code &amp; Test; </a:t>
            </a:r>
          </a:p>
          <a:p>
            <a:pPr lvl="1"/>
            <a:r>
              <a:rPr lang="fr-FR" dirty="0" smtClean="0"/>
              <a:t>Responsable Signal; </a:t>
            </a:r>
          </a:p>
          <a:p>
            <a:pPr lvl="1"/>
            <a:r>
              <a:rPr lang="fr-FR" dirty="0" smtClean="0"/>
              <a:t>Responsable Rapport et délais </a:t>
            </a:r>
          </a:p>
          <a:p>
            <a:pPr lvl="1"/>
            <a:endParaRPr lang="fr-FR" dirty="0"/>
          </a:p>
          <a:p>
            <a:r>
              <a:rPr lang="fr-FR" b="1" dirty="0" smtClean="0">
                <a:solidFill>
                  <a:srgbClr val="A7D131"/>
                </a:solidFill>
              </a:rPr>
              <a:t>Des délais de livraison entre nous -&gt; Relecture </a:t>
            </a:r>
          </a:p>
          <a:p>
            <a:r>
              <a:rPr lang="fr-FR" b="1" dirty="0" smtClean="0">
                <a:solidFill>
                  <a:srgbClr val="A7D131"/>
                </a:solidFill>
              </a:rPr>
              <a:t>Planification des taches sur Git</a:t>
            </a:r>
          </a:p>
          <a:p>
            <a:r>
              <a:rPr lang="fr-FR" b="1" dirty="0" smtClean="0">
                <a:solidFill>
                  <a:srgbClr val="A7D131"/>
                </a:solidFill>
              </a:rPr>
              <a:t>Chaque responsable analyse son travail et ses résultats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3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dirty="0" smtClean="0">
                <a:solidFill>
                  <a:srgbClr val="A7D131"/>
                </a:solidFill>
              </a:rPr>
              <a:t>Présentation </a:t>
            </a:r>
            <a:r>
              <a:rPr lang="fr-FR" sz="3600" b="1" dirty="0">
                <a:solidFill>
                  <a:srgbClr val="A7D131"/>
                </a:solidFill>
              </a:rPr>
              <a:t>de l’équipe et des aspects ingénierie </a:t>
            </a:r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i="1" dirty="0" smtClean="0">
                <a:solidFill>
                  <a:srgbClr val="A7D131"/>
                </a:solidFill>
              </a:rPr>
              <a:t>Outils utilisés – Gestion des versions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Outils utilisés: </a:t>
            </a:r>
          </a:p>
          <a:p>
            <a:pPr lvl="1"/>
            <a:r>
              <a:rPr lang="fr-FR" dirty="0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GitKrake</a:t>
            </a:r>
            <a:r>
              <a:rPr lang="fr-FR" dirty="0" err="1" smtClean="0"/>
              <a:t>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Junit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Debuger</a:t>
            </a:r>
            <a:r>
              <a:rPr lang="fr-FR" dirty="0" smtClean="0"/>
              <a:t> Eclipse </a:t>
            </a:r>
          </a:p>
          <a:p>
            <a:r>
              <a:rPr lang="fr-FR" b="1" dirty="0" smtClean="0">
                <a:solidFill>
                  <a:srgbClr val="A7D131"/>
                </a:solidFill>
              </a:rPr>
              <a:t>Gestion des versions: </a:t>
            </a:r>
          </a:p>
          <a:p>
            <a:pPr lvl="1"/>
            <a:r>
              <a:rPr lang="fr-FR" dirty="0" smtClean="0"/>
              <a:t>Git synchronise les versions </a:t>
            </a:r>
          </a:p>
          <a:p>
            <a:pPr lvl="1"/>
            <a:r>
              <a:rPr lang="fr-FR" dirty="0" smtClean="0"/>
              <a:t>Règles de nommage « code en cours » « code final »</a:t>
            </a: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endParaRPr lang="fr-FR" b="1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4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dirty="0" smtClean="0">
                <a:solidFill>
                  <a:srgbClr val="A7D131"/>
                </a:solidFill>
              </a:rPr>
              <a:t>Présentation </a:t>
            </a:r>
            <a:r>
              <a:rPr lang="fr-FR" sz="3600" b="1" dirty="0">
                <a:solidFill>
                  <a:srgbClr val="A7D131"/>
                </a:solidFill>
              </a:rPr>
              <a:t>de l’équipe et des aspects ingénierie </a:t>
            </a:r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i="1" dirty="0" smtClean="0">
                <a:solidFill>
                  <a:srgbClr val="A7D131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Notre code: </a:t>
            </a:r>
          </a:p>
          <a:p>
            <a:endParaRPr lang="fr-FR" b="1" dirty="0" smtClean="0">
              <a:solidFill>
                <a:srgbClr val="A7D131"/>
              </a:solidFill>
            </a:endParaRPr>
          </a:p>
          <a:p>
            <a:r>
              <a:rPr lang="fr-FR" b="1" dirty="0" smtClean="0">
                <a:solidFill>
                  <a:srgbClr val="A7D131"/>
                </a:solidFill>
              </a:rPr>
              <a:t>Nos garanties: </a:t>
            </a:r>
          </a:p>
          <a:p>
            <a:endParaRPr lang="fr-FR" dirty="0" smtClean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pPr lvl="1"/>
            <a:endParaRPr lang="fr-FR" b="1" dirty="0" smtClean="0">
              <a:solidFill>
                <a:srgbClr val="A7D131"/>
              </a:solidFill>
            </a:endParaRPr>
          </a:p>
          <a:p>
            <a:endParaRPr lang="fr-FR" b="1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5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du BE de test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 smtClean="0"/>
              <a:t>Choix du </a:t>
            </a:r>
            <a:r>
              <a:rPr lang="fr-FR" dirty="0" smtClean="0"/>
              <a:t>lieu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6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dirty="0" smtClean="0">
                <a:solidFill>
                  <a:srgbClr val="A7D131"/>
                </a:solidFill>
              </a:rPr>
              <a:t>Présentation </a:t>
            </a:r>
            <a:r>
              <a:rPr lang="fr-FR" sz="3600" b="1" dirty="0">
                <a:solidFill>
                  <a:srgbClr val="A7D131"/>
                </a:solidFill>
              </a:rPr>
              <a:t>de l’équipe et des aspects ingénierie </a:t>
            </a:r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3600" b="1" i="1" dirty="0" smtClean="0">
                <a:solidFill>
                  <a:srgbClr val="A7D131"/>
                </a:solidFill>
              </a:rPr>
              <a:t>Notre Code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 smtClean="0"/>
              <a:t>Choix du </a:t>
            </a:r>
            <a:r>
              <a:rPr lang="fr-FR" dirty="0" smtClean="0"/>
              <a:t>lieu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7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/>
            </a:r>
            <a:br>
              <a:rPr lang="fr-FR" b="1" dirty="0" smtClean="0">
                <a:solidFill>
                  <a:srgbClr val="A7D131"/>
                </a:solidFill>
              </a:rPr>
            </a:br>
            <a:r>
              <a:rPr lang="fr-FR" b="1" dirty="0" smtClean="0">
                <a:solidFill>
                  <a:srgbClr val="A7D131"/>
                </a:solidFill>
              </a:rPr>
              <a:t>Présentation </a:t>
            </a:r>
            <a:r>
              <a:rPr lang="fr-FR" b="1" dirty="0">
                <a:solidFill>
                  <a:srgbClr val="A7D131"/>
                </a:solidFill>
              </a:rPr>
              <a:t>de notre logiciel et de ses résultats</a:t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dirty="0">
                <a:solidFill>
                  <a:srgbClr val="A7D131"/>
                </a:solidFill>
              </a:rPr>
              <a:t/>
            </a:r>
            <a:br>
              <a:rPr lang="fr-FR" b="1" dirty="0">
                <a:solidFill>
                  <a:srgbClr val="A7D131"/>
                </a:solidFill>
              </a:rPr>
            </a:b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 smtClean="0"/>
              <a:t>Choix du </a:t>
            </a:r>
            <a:r>
              <a:rPr lang="fr-FR" dirty="0" smtClean="0"/>
              <a:t>lieu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8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148</Words>
  <Application>Microsoft Office PowerPoint</Application>
  <PresentationFormat>Grand écran</PresentationFormat>
  <Paragraphs>64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Introduction</vt:lpstr>
      <vt:lpstr> Présentation de l’équipe et des aspects ingénierie  Organisation </vt:lpstr>
      <vt:lpstr> Présentation de l’équipe et des aspects ingénierie  Outils utilisés – Gestion des versions </vt:lpstr>
      <vt:lpstr> Présentation de l’équipe et des aspects ingénierie  Notre Code - Garanties </vt:lpstr>
      <vt:lpstr> Présentation du BE de test  </vt:lpstr>
      <vt:lpstr> Présentation de l’équipe et des aspects ingénierie  Notre Code </vt:lpstr>
      <vt:lpstr> Présentation de notre logiciel et de ses résultats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guillaume chiquet</dc:creator>
  <cp:lastModifiedBy>guillaume chiquet</cp:lastModifiedBy>
  <cp:revision>15</cp:revision>
  <dcterms:created xsi:type="dcterms:W3CDTF">2019-09-19T13:51:15Z</dcterms:created>
  <dcterms:modified xsi:type="dcterms:W3CDTF">2019-10-15T07:35:03Z</dcterms:modified>
</cp:coreProperties>
</file>