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68" r:id="rId5"/>
    <p:sldId id="271" r:id="rId6"/>
    <p:sldId id="273" r:id="rId7"/>
    <p:sldId id="269" r:id="rId8"/>
    <p:sldId id="270" r:id="rId9"/>
    <p:sldId id="267" r:id="rId10"/>
    <p:sldId id="27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131"/>
    <a:srgbClr val="4DD363"/>
    <a:srgbClr val="58E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35144-3F2C-4369-A324-ECCDACDAB8CD}" v="50" dt="2019-10-15T15:57:22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ud Rohé" userId="3368820909fd00f6" providerId="LiveId" clId="{22935144-3F2C-4369-A324-ECCDACDAB8CD}"/>
    <pc:docChg chg="undo custSel mod addSld delSld modSld sldOrd">
      <pc:chgData name="Arnaud Rohé" userId="3368820909fd00f6" providerId="LiveId" clId="{22935144-3F2C-4369-A324-ECCDACDAB8CD}" dt="2019-10-15T15:57:22.705" v="2241"/>
      <pc:docMkLst>
        <pc:docMk/>
      </pc:docMkLst>
      <pc:sldChg chg="modSp">
        <pc:chgData name="Arnaud Rohé" userId="3368820909fd00f6" providerId="LiveId" clId="{22935144-3F2C-4369-A324-ECCDACDAB8CD}" dt="2019-10-15T15:55:00.239" v="2096" actId="207"/>
        <pc:sldMkLst>
          <pc:docMk/>
          <pc:sldMk cId="2416968927" sldId="257"/>
        </pc:sldMkLst>
        <pc:spChg chg="mod">
          <ac:chgData name="Arnaud Rohé" userId="3368820909fd00f6" providerId="LiveId" clId="{22935144-3F2C-4369-A324-ECCDACDAB8CD}" dt="2019-10-15T15:55:00.239" v="2096" actId="207"/>
          <ac:spMkLst>
            <pc:docMk/>
            <pc:sldMk cId="2416968927" sldId="257"/>
            <ac:spMk id="3" creationId="{00000000-0000-0000-0000-000000000000}"/>
          </ac:spMkLst>
        </pc:spChg>
      </pc:sldChg>
      <pc:sldChg chg="modSp">
        <pc:chgData name="Arnaud Rohé" userId="3368820909fd00f6" providerId="LiveId" clId="{22935144-3F2C-4369-A324-ECCDACDAB8CD}" dt="2019-10-15T15:54:45.258" v="2094" actId="20577"/>
        <pc:sldMkLst>
          <pc:docMk/>
          <pc:sldMk cId="4289440040" sldId="258"/>
        </pc:sldMkLst>
        <pc:spChg chg="mod">
          <ac:chgData name="Arnaud Rohé" userId="3368820909fd00f6" providerId="LiveId" clId="{22935144-3F2C-4369-A324-ECCDACDAB8CD}" dt="2019-10-15T15:54:45.258" v="2094" actId="20577"/>
          <ac:spMkLst>
            <pc:docMk/>
            <pc:sldMk cId="4289440040" sldId="258"/>
            <ac:spMk id="3" creationId="{00000000-0000-0000-0000-000000000000}"/>
          </ac:spMkLst>
        </pc:spChg>
      </pc:sldChg>
      <pc:sldChg chg="modSp">
        <pc:chgData name="Arnaud Rohé" userId="3368820909fd00f6" providerId="LiveId" clId="{22935144-3F2C-4369-A324-ECCDACDAB8CD}" dt="2019-10-15T15:56:54.430" v="2240" actId="20577"/>
        <pc:sldMkLst>
          <pc:docMk/>
          <pc:sldMk cId="1563047482" sldId="267"/>
        </pc:sldMkLst>
        <pc:spChg chg="mod">
          <ac:chgData name="Arnaud Rohé" userId="3368820909fd00f6" providerId="LiveId" clId="{22935144-3F2C-4369-A324-ECCDACDAB8CD}" dt="2019-10-15T15:56:54.430" v="2240" actId="20577"/>
          <ac:spMkLst>
            <pc:docMk/>
            <pc:sldMk cId="1563047482" sldId="267"/>
            <ac:spMk id="2" creationId="{00000000-0000-0000-0000-000000000000}"/>
          </ac:spMkLst>
        </pc:spChg>
        <pc:spChg chg="mod">
          <ac:chgData name="Arnaud Rohé" userId="3368820909fd00f6" providerId="LiveId" clId="{22935144-3F2C-4369-A324-ECCDACDAB8CD}" dt="2019-10-15T15:56:40.638" v="2207" actId="20577"/>
          <ac:spMkLst>
            <pc:docMk/>
            <pc:sldMk cId="1563047482" sldId="267"/>
            <ac:spMk id="3" creationId="{00000000-0000-0000-0000-000000000000}"/>
          </ac:spMkLst>
        </pc:spChg>
      </pc:sldChg>
      <pc:sldChg chg="addSp delSp modSp">
        <pc:chgData name="Arnaud Rohé" userId="3368820909fd00f6" providerId="LiveId" clId="{22935144-3F2C-4369-A324-ECCDACDAB8CD}" dt="2019-10-15T15:45:20.616" v="1520"/>
        <pc:sldMkLst>
          <pc:docMk/>
          <pc:sldMk cId="2232282456" sldId="269"/>
        </pc:sldMkLst>
        <pc:spChg chg="del">
          <ac:chgData name="Arnaud Rohé" userId="3368820909fd00f6" providerId="LiveId" clId="{22935144-3F2C-4369-A324-ECCDACDAB8CD}" dt="2019-10-15T15:13:54.964" v="1389" actId="478"/>
          <ac:spMkLst>
            <pc:docMk/>
            <pc:sldMk cId="2232282456" sldId="269"/>
            <ac:spMk id="3" creationId="{00000000-0000-0000-0000-000000000000}"/>
          </ac:spMkLst>
        </pc:spChg>
        <pc:spChg chg="add del">
          <ac:chgData name="Arnaud Rohé" userId="3368820909fd00f6" providerId="LiveId" clId="{22935144-3F2C-4369-A324-ECCDACDAB8CD}" dt="2019-10-15T15:13:51.620" v="1388"/>
          <ac:spMkLst>
            <pc:docMk/>
            <pc:sldMk cId="2232282456" sldId="269"/>
            <ac:spMk id="6" creationId="{8BFE66C9-F0AA-483E-8A3F-2D2F6BEC8349}"/>
          </ac:spMkLst>
        </pc:spChg>
        <pc:spChg chg="add del mod">
          <ac:chgData name="Arnaud Rohé" userId="3368820909fd00f6" providerId="LiveId" clId="{22935144-3F2C-4369-A324-ECCDACDAB8CD}" dt="2019-10-15T15:13:59.781" v="1392" actId="478"/>
          <ac:spMkLst>
            <pc:docMk/>
            <pc:sldMk cId="2232282456" sldId="269"/>
            <ac:spMk id="8" creationId="{22C3AB02-4F19-4251-9F57-5867EAB0AA97}"/>
          </ac:spMkLst>
        </pc:spChg>
        <pc:spChg chg="add del">
          <ac:chgData name="Arnaud Rohé" userId="3368820909fd00f6" providerId="LiveId" clId="{22935144-3F2C-4369-A324-ECCDACDAB8CD}" dt="2019-10-15T15:13:57.361" v="1391"/>
          <ac:spMkLst>
            <pc:docMk/>
            <pc:sldMk cId="2232282456" sldId="269"/>
            <ac:spMk id="9" creationId="{79BB88F3-913D-42EF-9C2C-C1D90C330380}"/>
          </ac:spMkLst>
        </pc:spChg>
        <pc:spChg chg="add del mod">
          <ac:chgData name="Arnaud Rohé" userId="3368820909fd00f6" providerId="LiveId" clId="{22935144-3F2C-4369-A324-ECCDACDAB8CD}" dt="2019-10-15T15:45:08.439" v="1518" actId="478"/>
          <ac:spMkLst>
            <pc:docMk/>
            <pc:sldMk cId="2232282456" sldId="269"/>
            <ac:spMk id="10" creationId="{5B87FC90-D0DB-4F5D-8AB8-A2B33ECBFE6F}"/>
          </ac:spMkLst>
        </pc:spChg>
        <pc:spChg chg="add del mod">
          <ac:chgData name="Arnaud Rohé" userId="3368820909fd00f6" providerId="LiveId" clId="{22935144-3F2C-4369-A324-ECCDACDAB8CD}" dt="2019-10-15T15:45:12.437" v="1519" actId="478"/>
          <ac:spMkLst>
            <pc:docMk/>
            <pc:sldMk cId="2232282456" sldId="269"/>
            <ac:spMk id="12" creationId="{A6A322FA-23F7-4D1C-84A0-AF3DE35822E9}"/>
          </ac:spMkLst>
        </pc:spChg>
        <pc:spChg chg="add">
          <ac:chgData name="Arnaud Rohé" userId="3368820909fd00f6" providerId="LiveId" clId="{22935144-3F2C-4369-A324-ECCDACDAB8CD}" dt="2019-10-15T15:45:20.616" v="1520"/>
          <ac:spMkLst>
            <pc:docMk/>
            <pc:sldMk cId="2232282456" sldId="269"/>
            <ac:spMk id="13" creationId="{02E288D3-32F0-414A-BF21-2B656E372E7C}"/>
          </ac:spMkLst>
        </pc:spChg>
      </pc:sldChg>
      <pc:sldChg chg="modSp">
        <pc:chgData name="Arnaud Rohé" userId="3368820909fd00f6" providerId="LiveId" clId="{22935144-3F2C-4369-A324-ECCDACDAB8CD}" dt="2019-10-15T15:56:12.799" v="2206" actId="20577"/>
        <pc:sldMkLst>
          <pc:docMk/>
          <pc:sldMk cId="10075181" sldId="271"/>
        </pc:sldMkLst>
        <pc:spChg chg="mod">
          <ac:chgData name="Arnaud Rohé" userId="3368820909fd00f6" providerId="LiveId" clId="{22935144-3F2C-4369-A324-ECCDACDAB8CD}" dt="2019-10-15T15:56:12.799" v="2206" actId="20577"/>
          <ac:spMkLst>
            <pc:docMk/>
            <pc:sldMk cId="10075181" sldId="271"/>
            <ac:spMk id="3" creationId="{00000000-0000-0000-0000-000000000000}"/>
          </ac:spMkLst>
        </pc:spChg>
      </pc:sldChg>
      <pc:sldChg chg="add del">
        <pc:chgData name="Arnaud Rohé" userId="3368820909fd00f6" providerId="LiveId" clId="{22935144-3F2C-4369-A324-ECCDACDAB8CD}" dt="2019-10-15T10:59:44.754" v="978" actId="2696"/>
        <pc:sldMkLst>
          <pc:docMk/>
          <pc:sldMk cId="1455050618" sldId="272"/>
        </pc:sldMkLst>
      </pc:sldChg>
      <pc:sldChg chg="add del ord">
        <pc:chgData name="Arnaud Rohé" userId="3368820909fd00f6" providerId="LiveId" clId="{22935144-3F2C-4369-A324-ECCDACDAB8CD}" dt="2019-10-15T10:59:35.645" v="975" actId="2696"/>
        <pc:sldMkLst>
          <pc:docMk/>
          <pc:sldMk cId="2367299577" sldId="272"/>
        </pc:sldMkLst>
      </pc:sldChg>
      <pc:sldChg chg="addSp delSp modSp add mod setBg">
        <pc:chgData name="Arnaud Rohé" userId="3368820909fd00f6" providerId="LiveId" clId="{22935144-3F2C-4369-A324-ECCDACDAB8CD}" dt="2019-10-15T15:09:44.684" v="1386" actId="1035"/>
        <pc:sldMkLst>
          <pc:docMk/>
          <pc:sldMk cId="927800010" sldId="273"/>
        </pc:sldMkLst>
        <pc:spChg chg="mod">
          <ac:chgData name="Arnaud Rohé" userId="3368820909fd00f6" providerId="LiveId" clId="{22935144-3F2C-4369-A324-ECCDACDAB8CD}" dt="2019-10-15T15:05:33.999" v="1376" actId="26606"/>
          <ac:spMkLst>
            <pc:docMk/>
            <pc:sldMk cId="927800010" sldId="273"/>
            <ac:spMk id="2" creationId="{00000000-0000-0000-0000-000000000000}"/>
          </ac:spMkLst>
        </pc:spChg>
        <pc:spChg chg="mod">
          <ac:chgData name="Arnaud Rohé" userId="3368820909fd00f6" providerId="LiveId" clId="{22935144-3F2C-4369-A324-ECCDACDAB8CD}" dt="2019-10-15T15:05:56.075" v="1378" actId="113"/>
          <ac:spMkLst>
            <pc:docMk/>
            <pc:sldMk cId="927800010" sldId="273"/>
            <ac:spMk id="3" creationId="{00000000-0000-0000-0000-000000000000}"/>
          </ac:spMkLst>
        </pc:spChg>
        <pc:spChg chg="mod">
          <ac:chgData name="Arnaud Rohé" userId="3368820909fd00f6" providerId="LiveId" clId="{22935144-3F2C-4369-A324-ECCDACDAB8CD}" dt="2019-10-15T15:05:33.999" v="1376" actId="26606"/>
          <ac:spMkLst>
            <pc:docMk/>
            <pc:sldMk cId="927800010" sldId="273"/>
            <ac:spMk id="4" creationId="{00000000-0000-0000-0000-000000000000}"/>
          </ac:spMkLst>
        </pc:spChg>
        <pc:spChg chg="add del">
          <ac:chgData name="Arnaud Rohé" userId="3368820909fd00f6" providerId="LiveId" clId="{22935144-3F2C-4369-A324-ECCDACDAB8CD}" dt="2019-10-15T15:05:33.999" v="1376" actId="26606"/>
          <ac:spMkLst>
            <pc:docMk/>
            <pc:sldMk cId="927800010" sldId="273"/>
            <ac:spMk id="12" creationId="{73DE2CFE-42F2-48F0-8706-5264E012B10C}"/>
          </ac:spMkLst>
        </pc:spChg>
        <pc:graphicFrameChg chg="add del mod">
          <ac:chgData name="Arnaud Rohé" userId="3368820909fd00f6" providerId="LiveId" clId="{22935144-3F2C-4369-A324-ECCDACDAB8CD}" dt="2019-10-15T15:05:13.825" v="1372" actId="478"/>
          <ac:graphicFrameMkLst>
            <pc:docMk/>
            <pc:sldMk cId="927800010" sldId="273"/>
            <ac:graphicFrameMk id="6" creationId="{95A14DE3-BC02-48EE-A119-EEE65C039E37}"/>
          </ac:graphicFrameMkLst>
        </pc:graphicFrameChg>
        <pc:graphicFrameChg chg="add mod">
          <ac:chgData name="Arnaud Rohé" userId="3368820909fd00f6" providerId="LiveId" clId="{22935144-3F2C-4369-A324-ECCDACDAB8CD}" dt="2019-10-15T15:09:44.684" v="1386" actId="1035"/>
          <ac:graphicFrameMkLst>
            <pc:docMk/>
            <pc:sldMk cId="927800010" sldId="273"/>
            <ac:graphicFrameMk id="7" creationId="{95A14DE3-BC02-48EE-A119-EEE65C039E37}"/>
          </ac:graphicFrameMkLst>
        </pc:graphicFrameChg>
      </pc:sldChg>
      <pc:sldChg chg="add">
        <pc:chgData name="Arnaud Rohé" userId="3368820909fd00f6" providerId="LiveId" clId="{22935144-3F2C-4369-A324-ECCDACDAB8CD}" dt="2019-10-15T15:57:22.705" v="2241"/>
        <pc:sldMkLst>
          <pc:docMk/>
          <pc:sldMk cId="153893761" sldId="274"/>
        </pc:sldMkLst>
      </pc:sldChg>
      <pc:sldChg chg="addSp delSp modSp add del">
        <pc:chgData name="Arnaud Rohé" userId="3368820909fd00f6" providerId="LiveId" clId="{22935144-3F2C-4369-A324-ECCDACDAB8CD}" dt="2019-10-15T15:55:59.825" v="2162" actId="2696"/>
        <pc:sldMkLst>
          <pc:docMk/>
          <pc:sldMk cId="233120409" sldId="274"/>
        </pc:sldMkLst>
        <pc:spChg chg="del">
          <ac:chgData name="Arnaud Rohé" userId="3368820909fd00f6" providerId="LiveId" clId="{22935144-3F2C-4369-A324-ECCDACDAB8CD}" dt="2019-10-15T15:44:51.728" v="1515" actId="478"/>
          <ac:spMkLst>
            <pc:docMk/>
            <pc:sldMk cId="233120409" sldId="274"/>
            <ac:spMk id="3" creationId="{00000000-0000-0000-0000-000000000000}"/>
          </ac:spMkLst>
        </pc:spChg>
        <pc:spChg chg="add del mod">
          <ac:chgData name="Arnaud Rohé" userId="3368820909fd00f6" providerId="LiveId" clId="{22935144-3F2C-4369-A324-ECCDACDAB8CD}" dt="2019-10-15T15:45:00.053" v="1516" actId="478"/>
          <ac:spMkLst>
            <pc:docMk/>
            <pc:sldMk cId="233120409" sldId="274"/>
            <ac:spMk id="8" creationId="{2B91C47A-48ED-462C-B9BA-0177AF8F5464}"/>
          </ac:spMkLst>
        </pc:spChg>
        <pc:spChg chg="add">
          <ac:chgData name="Arnaud Rohé" userId="3368820909fd00f6" providerId="LiveId" clId="{22935144-3F2C-4369-A324-ECCDACDAB8CD}" dt="2019-10-15T15:45:05.230" v="1517"/>
          <ac:spMkLst>
            <pc:docMk/>
            <pc:sldMk cId="233120409" sldId="274"/>
            <ac:spMk id="9" creationId="{267A7080-9CC3-4419-B735-094FA1F66899}"/>
          </ac:spMkLst>
        </pc:spChg>
        <pc:graphicFrameChg chg="del">
          <ac:chgData name="Arnaud Rohé" userId="3368820909fd00f6" providerId="LiveId" clId="{22935144-3F2C-4369-A324-ECCDACDAB8CD}" dt="2019-10-15T15:44:48.182" v="1514" actId="478"/>
          <ac:graphicFrameMkLst>
            <pc:docMk/>
            <pc:sldMk cId="233120409" sldId="274"/>
            <ac:graphicFrameMk id="7" creationId="{95A14DE3-BC02-48EE-A119-EEE65C039E3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368820909fd00f6/MEM_One_Drive/2_Ecole%20-%20IMT%20Atlantique/SIT%20213%20-%20Atelier%20logiciel%20simulation%20d'un%20syst&#232;me%20de%20transmission/Simulator_2000/Rapport/Histogramme%20BB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'[Histogramme BBG.xlsx]Feuil1'!$D$1</c:f>
              <c:strCache>
                <c:ptCount val="1"/>
                <c:pt idx="0">
                  <c:v>nb occurrence (sur 30 000 valeurs)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'[Histogramme BBG.xlsx]Feuil1'!$C$2:$C$82</c:f>
              <c:numCache>
                <c:formatCode>0.00</c:formatCode>
                <c:ptCount val="81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  <c:pt idx="39">
                  <c:v>1</c:v>
                </c:pt>
                <c:pt idx="40">
                  <c:v>0</c:v>
                </c:pt>
                <c:pt idx="41">
                  <c:v>-1</c:v>
                </c:pt>
                <c:pt idx="42">
                  <c:v>-2</c:v>
                </c:pt>
                <c:pt idx="43">
                  <c:v>-3</c:v>
                </c:pt>
                <c:pt idx="44">
                  <c:v>-4</c:v>
                </c:pt>
                <c:pt idx="45">
                  <c:v>-5</c:v>
                </c:pt>
                <c:pt idx="46">
                  <c:v>-6</c:v>
                </c:pt>
                <c:pt idx="47">
                  <c:v>-7</c:v>
                </c:pt>
                <c:pt idx="48">
                  <c:v>-8</c:v>
                </c:pt>
                <c:pt idx="49">
                  <c:v>-9</c:v>
                </c:pt>
                <c:pt idx="50">
                  <c:v>-10</c:v>
                </c:pt>
                <c:pt idx="51">
                  <c:v>-11</c:v>
                </c:pt>
                <c:pt idx="52">
                  <c:v>-12</c:v>
                </c:pt>
                <c:pt idx="53">
                  <c:v>-13</c:v>
                </c:pt>
                <c:pt idx="54">
                  <c:v>-14</c:v>
                </c:pt>
                <c:pt idx="55">
                  <c:v>-15</c:v>
                </c:pt>
                <c:pt idx="56">
                  <c:v>-16</c:v>
                </c:pt>
                <c:pt idx="57">
                  <c:v>-17</c:v>
                </c:pt>
                <c:pt idx="58">
                  <c:v>-18</c:v>
                </c:pt>
                <c:pt idx="59">
                  <c:v>-19</c:v>
                </c:pt>
                <c:pt idx="60">
                  <c:v>-20</c:v>
                </c:pt>
                <c:pt idx="61">
                  <c:v>-21</c:v>
                </c:pt>
                <c:pt idx="62">
                  <c:v>-22</c:v>
                </c:pt>
                <c:pt idx="63">
                  <c:v>-23</c:v>
                </c:pt>
                <c:pt idx="64">
                  <c:v>-24</c:v>
                </c:pt>
                <c:pt idx="65">
                  <c:v>-25</c:v>
                </c:pt>
                <c:pt idx="66">
                  <c:v>-26</c:v>
                </c:pt>
                <c:pt idx="67">
                  <c:v>-27</c:v>
                </c:pt>
                <c:pt idx="68">
                  <c:v>-28</c:v>
                </c:pt>
                <c:pt idx="69">
                  <c:v>-29</c:v>
                </c:pt>
                <c:pt idx="70">
                  <c:v>-30</c:v>
                </c:pt>
                <c:pt idx="71">
                  <c:v>-31</c:v>
                </c:pt>
                <c:pt idx="72">
                  <c:v>-32</c:v>
                </c:pt>
                <c:pt idx="73">
                  <c:v>-33</c:v>
                </c:pt>
                <c:pt idx="74">
                  <c:v>-34</c:v>
                </c:pt>
                <c:pt idx="75">
                  <c:v>-35</c:v>
                </c:pt>
                <c:pt idx="76">
                  <c:v>-36</c:v>
                </c:pt>
                <c:pt idx="77">
                  <c:v>-37</c:v>
                </c:pt>
                <c:pt idx="78">
                  <c:v>-38</c:v>
                </c:pt>
                <c:pt idx="79">
                  <c:v>-39</c:v>
                </c:pt>
                <c:pt idx="80">
                  <c:v>-40</c:v>
                </c:pt>
              </c:numCache>
            </c:numRef>
          </c:cat>
          <c:val>
            <c:numRef>
              <c:f>'[Histogramme BBG.xlsx]Feuil1'!$D$2:$D$82</c:f>
              <c:numCache>
                <c:formatCode>General</c:formatCode>
                <c:ptCount val="81"/>
                <c:pt idx="0">
                  <c:v>28</c:v>
                </c:pt>
                <c:pt idx="1">
                  <c:v>47</c:v>
                </c:pt>
                <c:pt idx="2">
                  <c:v>61</c:v>
                </c:pt>
                <c:pt idx="3">
                  <c:v>60</c:v>
                </c:pt>
                <c:pt idx="4">
                  <c:v>76</c:v>
                </c:pt>
                <c:pt idx="5">
                  <c:v>87</c:v>
                </c:pt>
                <c:pt idx="6">
                  <c:v>85</c:v>
                </c:pt>
                <c:pt idx="7">
                  <c:v>102</c:v>
                </c:pt>
                <c:pt idx="8">
                  <c:v>117</c:v>
                </c:pt>
                <c:pt idx="9">
                  <c:v>124</c:v>
                </c:pt>
                <c:pt idx="10">
                  <c:v>159</c:v>
                </c:pt>
                <c:pt idx="11">
                  <c:v>141</c:v>
                </c:pt>
                <c:pt idx="12">
                  <c:v>209</c:v>
                </c:pt>
                <c:pt idx="13">
                  <c:v>187</c:v>
                </c:pt>
                <c:pt idx="14">
                  <c:v>273</c:v>
                </c:pt>
                <c:pt idx="15">
                  <c:v>246</c:v>
                </c:pt>
                <c:pt idx="16">
                  <c:v>241</c:v>
                </c:pt>
                <c:pt idx="17">
                  <c:v>311</c:v>
                </c:pt>
                <c:pt idx="18">
                  <c:v>289</c:v>
                </c:pt>
                <c:pt idx="19">
                  <c:v>306</c:v>
                </c:pt>
                <c:pt idx="20">
                  <c:v>343</c:v>
                </c:pt>
                <c:pt idx="21">
                  <c:v>365</c:v>
                </c:pt>
                <c:pt idx="22">
                  <c:v>389</c:v>
                </c:pt>
                <c:pt idx="23">
                  <c:v>402</c:v>
                </c:pt>
                <c:pt idx="24">
                  <c:v>451</c:v>
                </c:pt>
                <c:pt idx="25">
                  <c:v>467</c:v>
                </c:pt>
                <c:pt idx="26">
                  <c:v>477</c:v>
                </c:pt>
                <c:pt idx="27">
                  <c:v>541</c:v>
                </c:pt>
                <c:pt idx="28">
                  <c:v>521</c:v>
                </c:pt>
                <c:pt idx="29">
                  <c:v>558</c:v>
                </c:pt>
                <c:pt idx="30">
                  <c:v>578</c:v>
                </c:pt>
                <c:pt idx="31">
                  <c:v>604</c:v>
                </c:pt>
                <c:pt idx="32">
                  <c:v>656</c:v>
                </c:pt>
                <c:pt idx="33">
                  <c:v>709</c:v>
                </c:pt>
                <c:pt idx="34">
                  <c:v>640</c:v>
                </c:pt>
                <c:pt idx="35">
                  <c:v>653</c:v>
                </c:pt>
                <c:pt idx="36">
                  <c:v>655</c:v>
                </c:pt>
                <c:pt idx="37">
                  <c:v>672</c:v>
                </c:pt>
                <c:pt idx="38">
                  <c:v>712</c:v>
                </c:pt>
                <c:pt idx="39">
                  <c:v>686</c:v>
                </c:pt>
                <c:pt idx="40">
                  <c:v>728</c:v>
                </c:pt>
                <c:pt idx="41">
                  <c:v>696</c:v>
                </c:pt>
                <c:pt idx="42">
                  <c:v>679</c:v>
                </c:pt>
                <c:pt idx="43">
                  <c:v>695</c:v>
                </c:pt>
                <c:pt idx="44">
                  <c:v>655</c:v>
                </c:pt>
                <c:pt idx="45">
                  <c:v>656</c:v>
                </c:pt>
                <c:pt idx="46">
                  <c:v>633</c:v>
                </c:pt>
                <c:pt idx="47">
                  <c:v>621</c:v>
                </c:pt>
                <c:pt idx="48">
                  <c:v>635</c:v>
                </c:pt>
                <c:pt idx="49">
                  <c:v>614</c:v>
                </c:pt>
                <c:pt idx="50">
                  <c:v>598</c:v>
                </c:pt>
                <c:pt idx="51">
                  <c:v>608</c:v>
                </c:pt>
                <c:pt idx="52">
                  <c:v>540</c:v>
                </c:pt>
                <c:pt idx="53">
                  <c:v>492</c:v>
                </c:pt>
                <c:pt idx="54">
                  <c:v>517</c:v>
                </c:pt>
                <c:pt idx="55">
                  <c:v>491</c:v>
                </c:pt>
                <c:pt idx="56">
                  <c:v>499</c:v>
                </c:pt>
                <c:pt idx="57">
                  <c:v>427</c:v>
                </c:pt>
                <c:pt idx="58">
                  <c:v>436</c:v>
                </c:pt>
                <c:pt idx="59">
                  <c:v>378</c:v>
                </c:pt>
                <c:pt idx="60">
                  <c:v>354</c:v>
                </c:pt>
                <c:pt idx="61">
                  <c:v>338</c:v>
                </c:pt>
                <c:pt idx="62">
                  <c:v>309</c:v>
                </c:pt>
                <c:pt idx="63">
                  <c:v>302</c:v>
                </c:pt>
                <c:pt idx="64">
                  <c:v>269</c:v>
                </c:pt>
                <c:pt idx="65">
                  <c:v>234</c:v>
                </c:pt>
                <c:pt idx="66">
                  <c:v>236</c:v>
                </c:pt>
                <c:pt idx="67">
                  <c:v>208</c:v>
                </c:pt>
                <c:pt idx="68">
                  <c:v>218</c:v>
                </c:pt>
                <c:pt idx="69">
                  <c:v>161</c:v>
                </c:pt>
                <c:pt idx="70">
                  <c:v>140</c:v>
                </c:pt>
                <c:pt idx="71">
                  <c:v>122</c:v>
                </c:pt>
                <c:pt idx="72">
                  <c:v>111</c:v>
                </c:pt>
                <c:pt idx="73">
                  <c:v>115</c:v>
                </c:pt>
                <c:pt idx="74">
                  <c:v>90</c:v>
                </c:pt>
                <c:pt idx="75">
                  <c:v>87</c:v>
                </c:pt>
                <c:pt idx="76">
                  <c:v>65</c:v>
                </c:pt>
                <c:pt idx="77">
                  <c:v>59</c:v>
                </c:pt>
                <c:pt idx="78">
                  <c:v>66</c:v>
                </c:pt>
                <c:pt idx="79">
                  <c:v>53</c:v>
                </c:pt>
                <c:pt idx="8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B8-49B7-B588-5CA82E24E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945149504"/>
        <c:axId val="1457762720"/>
      </c:barChart>
      <c:lineChart>
        <c:grouping val="standard"/>
        <c:varyColors val="0"/>
        <c:ser>
          <c:idx val="0"/>
          <c:order val="0"/>
          <c:tx>
            <c:strRef>
              <c:f>'[Histogramme BBG.xlsx]Feuil1'!$F$1</c:f>
              <c:strCache>
                <c:ptCount val="1"/>
                <c:pt idx="0">
                  <c:v>N(E=0,sigma=16,88)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'[Histogramme BBG.xlsx]Feuil1'!$C$2:$C$82</c:f>
              <c:numCache>
                <c:formatCode>0.00</c:formatCode>
                <c:ptCount val="81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  <c:pt idx="39">
                  <c:v>1</c:v>
                </c:pt>
                <c:pt idx="40">
                  <c:v>0</c:v>
                </c:pt>
                <c:pt idx="41">
                  <c:v>-1</c:v>
                </c:pt>
                <c:pt idx="42">
                  <c:v>-2</c:v>
                </c:pt>
                <c:pt idx="43">
                  <c:v>-3</c:v>
                </c:pt>
                <c:pt idx="44">
                  <c:v>-4</c:v>
                </c:pt>
                <c:pt idx="45">
                  <c:v>-5</c:v>
                </c:pt>
                <c:pt idx="46">
                  <c:v>-6</c:v>
                </c:pt>
                <c:pt idx="47">
                  <c:v>-7</c:v>
                </c:pt>
                <c:pt idx="48">
                  <c:v>-8</c:v>
                </c:pt>
                <c:pt idx="49">
                  <c:v>-9</c:v>
                </c:pt>
                <c:pt idx="50">
                  <c:v>-10</c:v>
                </c:pt>
                <c:pt idx="51">
                  <c:v>-11</c:v>
                </c:pt>
                <c:pt idx="52">
                  <c:v>-12</c:v>
                </c:pt>
                <c:pt idx="53">
                  <c:v>-13</c:v>
                </c:pt>
                <c:pt idx="54">
                  <c:v>-14</c:v>
                </c:pt>
                <c:pt idx="55">
                  <c:v>-15</c:v>
                </c:pt>
                <c:pt idx="56">
                  <c:v>-16</c:v>
                </c:pt>
                <c:pt idx="57">
                  <c:v>-17</c:v>
                </c:pt>
                <c:pt idx="58">
                  <c:v>-18</c:v>
                </c:pt>
                <c:pt idx="59">
                  <c:v>-19</c:v>
                </c:pt>
                <c:pt idx="60">
                  <c:v>-20</c:v>
                </c:pt>
                <c:pt idx="61">
                  <c:v>-21</c:v>
                </c:pt>
                <c:pt idx="62">
                  <c:v>-22</c:v>
                </c:pt>
                <c:pt idx="63">
                  <c:v>-23</c:v>
                </c:pt>
                <c:pt idx="64">
                  <c:v>-24</c:v>
                </c:pt>
                <c:pt idx="65">
                  <c:v>-25</c:v>
                </c:pt>
                <c:pt idx="66">
                  <c:v>-26</c:v>
                </c:pt>
                <c:pt idx="67">
                  <c:v>-27</c:v>
                </c:pt>
                <c:pt idx="68">
                  <c:v>-28</c:v>
                </c:pt>
                <c:pt idx="69">
                  <c:v>-29</c:v>
                </c:pt>
                <c:pt idx="70">
                  <c:v>-30</c:v>
                </c:pt>
                <c:pt idx="71">
                  <c:v>-31</c:v>
                </c:pt>
                <c:pt idx="72">
                  <c:v>-32</c:v>
                </c:pt>
                <c:pt idx="73">
                  <c:v>-33</c:v>
                </c:pt>
                <c:pt idx="74">
                  <c:v>-34</c:v>
                </c:pt>
                <c:pt idx="75">
                  <c:v>-35</c:v>
                </c:pt>
                <c:pt idx="76">
                  <c:v>-36</c:v>
                </c:pt>
                <c:pt idx="77">
                  <c:v>-37</c:v>
                </c:pt>
                <c:pt idx="78">
                  <c:v>-38</c:v>
                </c:pt>
                <c:pt idx="79">
                  <c:v>-39</c:v>
                </c:pt>
                <c:pt idx="80">
                  <c:v>-40</c:v>
                </c:pt>
              </c:numCache>
            </c:numRef>
          </c:cat>
          <c:val>
            <c:numRef>
              <c:f>'[Histogramme BBG.xlsx]Feuil1'!$F$2:$F$82</c:f>
              <c:numCache>
                <c:formatCode>General</c:formatCode>
                <c:ptCount val="81"/>
                <c:pt idx="0">
                  <c:v>1.4269718439683106E-3</c:v>
                </c:pt>
                <c:pt idx="1">
                  <c:v>1.6391062091744041E-3</c:v>
                </c:pt>
                <c:pt idx="2">
                  <c:v>1.8761819204864999E-3</c:v>
                </c:pt>
                <c:pt idx="3">
                  <c:v>2.1400255453526682E-3</c:v>
                </c:pt>
                <c:pt idx="4">
                  <c:v>2.4324231503866159E-3</c:v>
                </c:pt>
                <c:pt idx="5">
                  <c:v>2.7550878938049431E-3</c:v>
                </c:pt>
                <c:pt idx="6">
                  <c:v>3.109624493569549E-3</c:v>
                </c:pt>
                <c:pt idx="7">
                  <c:v>3.497490940088002E-3</c:v>
                </c:pt>
                <c:pt idx="8">
                  <c:v>3.919957943692088E-3</c:v>
                </c:pt>
                <c:pt idx="9">
                  <c:v>4.378066729962239E-3</c:v>
                </c:pt>
                <c:pt idx="10">
                  <c:v>4.872585916381544E-3</c:v>
                </c:pt>
                <c:pt idx="11">
                  <c:v>5.4039683174649245E-3</c:v>
                </c:pt>
                <c:pt idx="12">
                  <c:v>5.9723086278059738E-3</c:v>
                </c:pt>
                <c:pt idx="13">
                  <c:v>6.5773030186699888E-3</c:v>
                </c:pt>
                <c:pt idx="14">
                  <c:v>7.2182117491317692E-3</c:v>
                </c:pt>
                <c:pt idx="15">
                  <c:v>7.893825932842163E-3</c:v>
                </c:pt>
                <c:pt idx="16">
                  <c:v>8.6024396122821815E-3</c:v>
                </c:pt>
                <c:pt idx="17">
                  <c:v>9.3418282704549119E-3</c:v>
                </c:pt>
                <c:pt idx="18">
                  <c:v>1.0109234852856317E-2</c:v>
                </c:pt>
                <c:pt idx="19">
                  <c:v>1.0901364278780395E-2</c:v>
                </c:pt>
                <c:pt idx="20">
                  <c:v>1.1714387290277458E-2</c:v>
                </c:pt>
                <c:pt idx="21">
                  <c:v>1.2543954320441079E-2</c:v>
                </c:pt>
                <c:pt idx="22">
                  <c:v>1.3385219862590505E-2</c:v>
                </c:pt>
                <c:pt idx="23">
                  <c:v>1.423287759219442E-2</c:v>
                </c:pt>
                <c:pt idx="24">
                  <c:v>1.5081206239277499E-2</c:v>
                </c:pt>
                <c:pt idx="25">
                  <c:v>1.5924125937060413E-2</c:v>
                </c:pt>
                <c:pt idx="26">
                  <c:v>1.6755264490309944E-2</c:v>
                </c:pt>
                <c:pt idx="27">
                  <c:v>1.7568032722799196E-2</c:v>
                </c:pt>
                <c:pt idx="28">
                  <c:v>1.8355707786480449E-2</c:v>
                </c:pt>
                <c:pt idx="29">
                  <c:v>1.9111523054814426E-2</c:v>
                </c:pt>
                <c:pt idx="30">
                  <c:v>1.9828762988465108E-2</c:v>
                </c:pt>
                <c:pt idx="31">
                  <c:v>2.0500861162099072E-2</c:v>
                </c:pt>
                <c:pt idx="32">
                  <c:v>2.112149948435034E-2</c:v>
                </c:pt>
                <c:pt idx="33">
                  <c:v>2.1684706535985743E-2</c:v>
                </c:pt>
                <c:pt idx="34">
                  <c:v>2.2184952899307383E-2</c:v>
                </c:pt>
                <c:pt idx="35">
                  <c:v>2.2617241358479555E-2</c:v>
                </c:pt>
                <c:pt idx="36">
                  <c:v>2.2977189917431737E-2</c:v>
                </c:pt>
                <c:pt idx="37">
                  <c:v>2.3261105708847062E-2</c:v>
                </c:pt>
                <c:pt idx="38">
                  <c:v>2.3466048051948751E-2</c:v>
                </c:pt>
                <c:pt idx="39">
                  <c:v>2.358987915371687E-2</c:v>
                </c:pt>
                <c:pt idx="40">
                  <c:v>2.36313012312287E-2</c:v>
                </c:pt>
                <c:pt idx="41">
                  <c:v>2.358987915371687E-2</c:v>
                </c:pt>
                <c:pt idx="42">
                  <c:v>2.3466048051948751E-2</c:v>
                </c:pt>
                <c:pt idx="43">
                  <c:v>2.3261105708847062E-2</c:v>
                </c:pt>
                <c:pt idx="44">
                  <c:v>2.2977189917431737E-2</c:v>
                </c:pt>
                <c:pt idx="45">
                  <c:v>2.2617241358479555E-2</c:v>
                </c:pt>
                <c:pt idx="46">
                  <c:v>2.2184952899307383E-2</c:v>
                </c:pt>
                <c:pt idx="47">
                  <c:v>2.1684706535985743E-2</c:v>
                </c:pt>
                <c:pt idx="48">
                  <c:v>2.112149948435034E-2</c:v>
                </c:pt>
                <c:pt idx="49">
                  <c:v>2.0500861162099072E-2</c:v>
                </c:pt>
                <c:pt idx="50">
                  <c:v>1.9828762988465108E-2</c:v>
                </c:pt>
                <c:pt idx="51">
                  <c:v>1.9111523054814426E-2</c:v>
                </c:pt>
                <c:pt idx="52">
                  <c:v>1.8355707786480449E-2</c:v>
                </c:pt>
                <c:pt idx="53">
                  <c:v>1.7568032722799196E-2</c:v>
                </c:pt>
                <c:pt idx="54">
                  <c:v>1.6755264490309944E-2</c:v>
                </c:pt>
                <c:pt idx="55">
                  <c:v>1.5924125937060413E-2</c:v>
                </c:pt>
                <c:pt idx="56">
                  <c:v>1.5081206239277499E-2</c:v>
                </c:pt>
                <c:pt idx="57">
                  <c:v>1.423287759219442E-2</c:v>
                </c:pt>
                <c:pt idx="58">
                  <c:v>1.3385219862590505E-2</c:v>
                </c:pt>
                <c:pt idx="59">
                  <c:v>1.2543954320441079E-2</c:v>
                </c:pt>
                <c:pt idx="60">
                  <c:v>1.1714387290277458E-2</c:v>
                </c:pt>
                <c:pt idx="61">
                  <c:v>1.0901364278780395E-2</c:v>
                </c:pt>
                <c:pt idx="62">
                  <c:v>1.0109234852856317E-2</c:v>
                </c:pt>
                <c:pt idx="63">
                  <c:v>9.3418282704549119E-3</c:v>
                </c:pt>
                <c:pt idx="64">
                  <c:v>8.6024396122821815E-3</c:v>
                </c:pt>
                <c:pt idx="65">
                  <c:v>7.893825932842163E-3</c:v>
                </c:pt>
                <c:pt idx="66">
                  <c:v>7.2182117491317692E-3</c:v>
                </c:pt>
                <c:pt idx="67">
                  <c:v>6.5773030186699888E-3</c:v>
                </c:pt>
                <c:pt idx="68">
                  <c:v>5.9723086278059738E-3</c:v>
                </c:pt>
                <c:pt idx="69">
                  <c:v>5.4039683174649245E-3</c:v>
                </c:pt>
                <c:pt idx="70">
                  <c:v>4.872585916381544E-3</c:v>
                </c:pt>
                <c:pt idx="71">
                  <c:v>4.378066729962239E-3</c:v>
                </c:pt>
                <c:pt idx="72">
                  <c:v>3.919957943692088E-3</c:v>
                </c:pt>
                <c:pt idx="73">
                  <c:v>3.497490940088002E-3</c:v>
                </c:pt>
                <c:pt idx="74">
                  <c:v>3.109624493569549E-3</c:v>
                </c:pt>
                <c:pt idx="75">
                  <c:v>2.7550878938049431E-3</c:v>
                </c:pt>
                <c:pt idx="76">
                  <c:v>2.4324231503866159E-3</c:v>
                </c:pt>
                <c:pt idx="77">
                  <c:v>2.1400255453526682E-3</c:v>
                </c:pt>
                <c:pt idx="78">
                  <c:v>1.8761819204864999E-3</c:v>
                </c:pt>
                <c:pt idx="79">
                  <c:v>1.6391062091744041E-3</c:v>
                </c:pt>
                <c:pt idx="80">
                  <c:v>1.4269718439683106E-3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B8-49B7-B588-5CA82E24E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157904"/>
        <c:axId val="1457774368"/>
      </c:lineChart>
      <c:catAx>
        <c:axId val="945149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Catégorie d'amplitude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57762720"/>
        <c:crosses val="autoZero"/>
        <c:auto val="1"/>
        <c:lblAlgn val="ctr"/>
        <c:lblOffset val="100"/>
        <c:noMultiLvlLbl val="0"/>
      </c:catAx>
      <c:valAx>
        <c:axId val="14577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 dirty="0"/>
                  <a:t>Nombre de valeur dans la catégorie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45149504"/>
        <c:crosses val="autoZero"/>
        <c:crossBetween val="between"/>
      </c:valAx>
      <c:valAx>
        <c:axId val="14577743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 dirty="0"/>
                  <a:t>densité de probabilité (loi normale)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45157904"/>
        <c:crosses val="max"/>
        <c:crossBetween val="between"/>
      </c:valAx>
      <c:catAx>
        <c:axId val="94515790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14577743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B2E9-DD8C-47DA-A937-9D92F586DA18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A5D36-3A57-4610-84BA-EA90DD86C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75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5197-C63B-4182-ABED-67992FFC8D4A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41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DD2-1B05-49ED-85FC-0F526F7A8E39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D862-CE2A-44BA-86AC-BD7306A7A4F3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53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1F-2A86-4B97-B3EB-6884A7A268E7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25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76-D838-413D-9679-2A258BB0BC47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2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BE43-D66C-467E-A655-DF0A6894FEFD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7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A021-2ABA-4480-AC4F-17918277281C}" type="datetime1">
              <a:rPr lang="fr-FR" smtClean="0"/>
              <a:t>15/10/2019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9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86-1859-4FB3-8A55-E36D2970AEFB}" type="datetime1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8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0407-3FF4-4634-AC06-70A34B6F6447}" type="datetime1">
              <a:rPr lang="fr-FR" smtClean="0"/>
              <a:t>15/10/2019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4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209A-83BD-422B-8A64-0F3D942BFF15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4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6F99-C28B-4A49-8AB2-18E2557D95B2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6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DE31-AFA9-4B06-B98B-CEE95DC8161B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669280" y="2831536"/>
            <a:ext cx="6374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dirty="0">
                <a:solidFill>
                  <a:schemeClr val="bg1"/>
                </a:solidFill>
              </a:rPr>
              <a:t>Séance de restitution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07177" y="4585063"/>
            <a:ext cx="2860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Guillaume Chiquet</a:t>
            </a:r>
          </a:p>
          <a:p>
            <a:r>
              <a:rPr lang="fr-FR" sz="2400" dirty="0">
                <a:solidFill>
                  <a:schemeClr val="bg1"/>
                </a:solidFill>
              </a:rPr>
              <a:t>Pierre </a:t>
            </a:r>
            <a:r>
              <a:rPr lang="fr-FR" sz="2400" dirty="0" err="1">
                <a:solidFill>
                  <a:schemeClr val="bg1"/>
                </a:solidFill>
              </a:rPr>
              <a:t>Dugast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</a:p>
          <a:p>
            <a:r>
              <a:rPr lang="fr-FR" sz="2400" dirty="0">
                <a:solidFill>
                  <a:schemeClr val="bg1"/>
                </a:solidFill>
              </a:rPr>
              <a:t>Jérémie </a:t>
            </a:r>
            <a:r>
              <a:rPr lang="fr-FR" sz="2400" dirty="0" err="1">
                <a:solidFill>
                  <a:schemeClr val="bg1"/>
                </a:solidFill>
              </a:rPr>
              <a:t>Rafinesque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Arnaud </a:t>
            </a:r>
            <a:r>
              <a:rPr lang="fr-FR" sz="2400" dirty="0" err="1">
                <a:solidFill>
                  <a:schemeClr val="bg1"/>
                </a:solidFill>
              </a:rPr>
              <a:t>Rohé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530045" y="3764845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bg1"/>
                </a:solidFill>
              </a:rPr>
              <a:t>SIT 213 – Atelier Logiciel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44867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br>
              <a:rPr lang="fr-FR" b="1" dirty="0">
                <a:solidFill>
                  <a:srgbClr val="A7D131"/>
                </a:solidFill>
              </a:rPr>
            </a:br>
            <a:r>
              <a:rPr lang="fr-FR" b="1" dirty="0">
                <a:solidFill>
                  <a:srgbClr val="A7D131"/>
                </a:solidFill>
              </a:rPr>
              <a:t>Présentation de notre logiciel et de ses résultats</a:t>
            </a:r>
            <a:br>
              <a:rPr lang="fr-FR" b="1" dirty="0">
                <a:solidFill>
                  <a:srgbClr val="A7D131"/>
                </a:solidFill>
              </a:rPr>
            </a:br>
            <a:r>
              <a:rPr lang="fr-FR" b="1" i="1" dirty="0">
                <a:solidFill>
                  <a:srgbClr val="A7D131"/>
                </a:solidFill>
              </a:rPr>
              <a:t>Paramètres des formes d’ondes</a:t>
            </a:r>
            <a:br>
              <a:rPr lang="fr-FR" b="1" dirty="0">
                <a:solidFill>
                  <a:srgbClr val="A7D131"/>
                </a:solidFill>
              </a:rPr>
            </a:b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Préparation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10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7154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20119"/>
            <a:ext cx="10515600" cy="470244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Présentation de l’équipe et des aspects ingénierie </a:t>
            </a:r>
          </a:p>
          <a:p>
            <a:pPr lvl="1"/>
            <a:r>
              <a:rPr lang="fr-FR" b="1" dirty="0"/>
              <a:t>Organisation</a:t>
            </a:r>
          </a:p>
          <a:p>
            <a:pPr lvl="1"/>
            <a:r>
              <a:rPr lang="fr-FR" b="1" dirty="0"/>
              <a:t>Outils utilisés / Gestion des versions</a:t>
            </a:r>
          </a:p>
          <a:p>
            <a:pPr lvl="1"/>
            <a:r>
              <a:rPr lang="fr-FR" b="1" dirty="0"/>
              <a:t>Notre code / Garanties </a:t>
            </a:r>
          </a:p>
          <a:p>
            <a:r>
              <a:rPr lang="fr-FR" b="1" dirty="0">
                <a:solidFill>
                  <a:srgbClr val="A7D131"/>
                </a:solidFill>
              </a:rPr>
              <a:t>Présentation du BE de test</a:t>
            </a:r>
          </a:p>
          <a:p>
            <a:r>
              <a:rPr lang="fr-FR" b="1" dirty="0">
                <a:solidFill>
                  <a:srgbClr val="A7D131"/>
                </a:solidFill>
              </a:rPr>
              <a:t>Présentation de notre logiciel et de ses résultats</a:t>
            </a:r>
          </a:p>
          <a:p>
            <a:pPr lvl="1"/>
            <a:r>
              <a:rPr lang="fr-FR" b="1" dirty="0"/>
              <a:t>Paramètres des formes d’ondes</a:t>
            </a:r>
          </a:p>
          <a:p>
            <a:pPr lvl="1"/>
            <a:r>
              <a:rPr lang="fr-FR" b="1" dirty="0"/>
              <a:t>Schémas de réception </a:t>
            </a:r>
          </a:p>
          <a:p>
            <a:pPr lvl="1"/>
            <a:r>
              <a:rPr lang="fr-FR" b="1" dirty="0"/>
              <a:t>Le canal bruité </a:t>
            </a:r>
          </a:p>
          <a:p>
            <a:pPr lvl="1"/>
            <a:r>
              <a:rPr lang="fr-FR" b="1" dirty="0"/>
              <a:t>Nos courbes </a:t>
            </a:r>
          </a:p>
          <a:p>
            <a:pPr lvl="1"/>
            <a:r>
              <a:rPr lang="fr-FR" b="1" dirty="0"/>
              <a:t>Les simulations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r>
              <a:rPr lang="fr-FR" sz="1800" b="1" dirty="0">
                <a:solidFill>
                  <a:srgbClr val="92D050"/>
                </a:solidFill>
              </a:rPr>
              <a:t> </a:t>
            </a:r>
            <a:fld id="{EE740932-4346-4742-A888-81B437EC00F0}" type="slidenum">
              <a:rPr lang="fr-FR" sz="1800" b="1" smtClean="0">
                <a:solidFill>
                  <a:srgbClr val="92D050"/>
                </a:solidFill>
              </a:rPr>
              <a:t>2</a:t>
            </a:fld>
            <a:endParaRPr lang="fr-FR" sz="1800" b="1" dirty="0">
              <a:solidFill>
                <a:srgbClr val="92D05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6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>Présentation de l’équipe et des aspects ingénierie </a:t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i="1" dirty="0">
                <a:solidFill>
                  <a:srgbClr val="A7D131"/>
                </a:solidFill>
              </a:rPr>
              <a:t>Organisation</a:t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Rôles théoriques : </a:t>
            </a:r>
          </a:p>
          <a:p>
            <a:pPr lvl="1"/>
            <a:r>
              <a:rPr lang="fr-FR" dirty="0"/>
              <a:t>2 Responsables Code </a:t>
            </a:r>
          </a:p>
          <a:p>
            <a:pPr lvl="1"/>
            <a:r>
              <a:rPr lang="fr-FR" dirty="0"/>
              <a:t>Responsable Déploiement &amp; Validation</a:t>
            </a:r>
          </a:p>
          <a:p>
            <a:pPr lvl="1"/>
            <a:r>
              <a:rPr lang="fr-FR" dirty="0"/>
              <a:t>Responsable Rapport/délais</a:t>
            </a:r>
          </a:p>
          <a:p>
            <a:r>
              <a:rPr lang="fr-FR" b="1" dirty="0">
                <a:solidFill>
                  <a:srgbClr val="A7D131"/>
                </a:solidFill>
              </a:rPr>
              <a:t>Planification et répartition des taches sur Git</a:t>
            </a:r>
          </a:p>
          <a:p>
            <a:pPr lvl="1"/>
            <a:r>
              <a:rPr lang="fr-FR" dirty="0"/>
              <a:t>La répartition tâche par tâche a prévalue sur l’attribution des rôles.</a:t>
            </a:r>
          </a:p>
          <a:p>
            <a:r>
              <a:rPr lang="fr-FR" b="1" dirty="0">
                <a:solidFill>
                  <a:srgbClr val="FF0000"/>
                </a:solidFill>
                <a:highlight>
                  <a:srgbClr val="FFFF00"/>
                </a:highlight>
              </a:rPr>
              <a:t>Des délais de livraison entre nous -&gt; Relecture ? </a:t>
            </a:r>
          </a:p>
          <a:p>
            <a:r>
              <a:rPr lang="fr-FR" b="1" dirty="0">
                <a:solidFill>
                  <a:srgbClr val="A7D131"/>
                </a:solidFill>
              </a:rPr>
              <a:t>Relecture et analyses des résultat des responsables entre eux.</a:t>
            </a:r>
          </a:p>
          <a:p>
            <a:pPr lvl="1"/>
            <a:endParaRPr lang="fr-FR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3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>Présentation de l’équipe et des aspects ingénierie </a:t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i="1" dirty="0">
                <a:solidFill>
                  <a:srgbClr val="A7D131"/>
                </a:solidFill>
              </a:rPr>
              <a:t>Outils utilisés – Gestion des versions</a:t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Outils utilisés: </a:t>
            </a:r>
          </a:p>
          <a:p>
            <a:pPr lvl="1"/>
            <a:r>
              <a:rPr lang="fr-FR" dirty="0"/>
              <a:t>GitHub</a:t>
            </a:r>
          </a:p>
          <a:p>
            <a:pPr lvl="1"/>
            <a:r>
              <a:rPr lang="fr-FR" dirty="0" err="1"/>
              <a:t>GitKraken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Junit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Debuger</a:t>
            </a:r>
            <a:r>
              <a:rPr lang="fr-FR" dirty="0"/>
              <a:t> Eclipse </a:t>
            </a:r>
          </a:p>
          <a:p>
            <a:r>
              <a:rPr lang="fr-FR" b="1" dirty="0">
                <a:solidFill>
                  <a:srgbClr val="A7D131"/>
                </a:solidFill>
              </a:rPr>
              <a:t>Gestion des versions: </a:t>
            </a:r>
          </a:p>
          <a:p>
            <a:pPr lvl="1"/>
            <a:r>
              <a:rPr lang="fr-FR" dirty="0"/>
              <a:t>Git synchronise les versions </a:t>
            </a:r>
          </a:p>
          <a:p>
            <a:pPr lvl="1"/>
            <a:r>
              <a:rPr lang="fr-FR" dirty="0"/>
              <a:t>Règles de nommage « code en cours » « code final »</a:t>
            </a: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4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>Présentation de l’équipe et des aspects ingénierie </a:t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i="1" dirty="0">
                <a:solidFill>
                  <a:srgbClr val="A7D131"/>
                </a:solidFill>
              </a:rPr>
              <a:t>Notre Code - Garanties</a:t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Aspect tests/validation : </a:t>
            </a:r>
          </a:p>
          <a:p>
            <a:pPr lvl="1"/>
            <a:r>
              <a:rPr lang="fr-FR" dirty="0"/>
              <a:t>Rédaction des tests fonctionnels à exécuter avant chaque étape de validation.</a:t>
            </a:r>
          </a:p>
          <a:p>
            <a:pPr lvl="1"/>
            <a:r>
              <a:rPr lang="fr-FR" dirty="0"/>
              <a:t>Pendant et après le développement, exécution manuelle des tests avec différentes combinaisons d’arguments.</a:t>
            </a:r>
          </a:p>
          <a:p>
            <a:pPr lvl="1"/>
            <a:r>
              <a:rPr lang="fr-FR" dirty="0"/>
              <a:t>Pas d’autotests : trop gros investissement (en temps) pour la faible complexité du code à tester. </a:t>
            </a:r>
          </a:p>
          <a:p>
            <a:r>
              <a:rPr lang="fr-FR" b="1" dirty="0">
                <a:solidFill>
                  <a:srgbClr val="A7D131"/>
                </a:solidFill>
              </a:rPr>
              <a:t>Nos garanties: </a:t>
            </a:r>
            <a:endParaRPr lang="fr-FR" dirty="0"/>
          </a:p>
          <a:p>
            <a:pPr lvl="1"/>
            <a:r>
              <a:rPr lang="fr-FR" dirty="0"/>
              <a:t>Graphiques interprétés pour vérifier la cohérence de notre simulateur (</a:t>
            </a:r>
            <a:r>
              <a:rPr lang="fr-FR" dirty="0" err="1"/>
              <a:t>c.f</a:t>
            </a:r>
            <a:r>
              <a:rPr lang="fr-FR" dirty="0"/>
              <a:t>. rapport).</a:t>
            </a:r>
          </a:p>
          <a:p>
            <a:pPr lvl="1"/>
            <a:r>
              <a:rPr lang="fr-FR" dirty="0"/>
              <a:t>Exemple du Bruit Blanc Gaussien :</a:t>
            </a: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5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br>
              <a:rPr lang="fr-FR" sz="3600" b="1">
                <a:solidFill>
                  <a:srgbClr val="A7D131"/>
                </a:solidFill>
              </a:rPr>
            </a:br>
            <a:r>
              <a:rPr lang="fr-FR" sz="3600" b="1">
                <a:solidFill>
                  <a:srgbClr val="A7D131"/>
                </a:solidFill>
              </a:rPr>
              <a:t>Présentation de l’équipe et des aspects ingénierie </a:t>
            </a:r>
            <a:br>
              <a:rPr lang="fr-FR" sz="3600" b="1">
                <a:solidFill>
                  <a:srgbClr val="A7D131"/>
                </a:solidFill>
              </a:rPr>
            </a:br>
            <a:r>
              <a:rPr lang="fr-FR" sz="3600" b="1" i="1">
                <a:solidFill>
                  <a:srgbClr val="A7D131"/>
                </a:solidFill>
              </a:rPr>
              <a:t>Notre Code - Garanties</a:t>
            </a:r>
            <a:br>
              <a:rPr lang="fr-FR" sz="3600" b="1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12965"/>
            <a:ext cx="10515600" cy="544732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fr-FR" sz="1600" b="1" dirty="0"/>
              <a:t>Exemple : Histogramme de la répartition des valeurs prises par le bruit blanc gaussien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6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95A14DE3-BC02-48EE-A119-EEE65C03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50617"/>
              </p:ext>
            </p:extLst>
          </p:nvPr>
        </p:nvGraphicFramePr>
        <p:xfrm>
          <a:off x="1878720" y="1610473"/>
          <a:ext cx="9304587" cy="5049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78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>Présentation du BE de test</a:t>
            </a:r>
            <a:br>
              <a:rPr lang="fr-FR" sz="3600" b="1" dirty="0">
                <a:solidFill>
                  <a:srgbClr val="A7D131"/>
                </a:solidFill>
              </a:rPr>
            </a:b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7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2E288D3-32F0-414A-BF21-2B656E37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Préparation : </a:t>
            </a:r>
          </a:p>
          <a:p>
            <a:pPr lvl="1"/>
            <a:r>
              <a:rPr lang="fr-FR" dirty="0"/>
              <a:t>Choix du lieu</a:t>
            </a:r>
          </a:p>
        </p:txBody>
      </p:sp>
    </p:spTree>
    <p:extLst>
      <p:ext uri="{BB962C8B-B14F-4D97-AF65-F5344CB8AC3E}">
        <p14:creationId xmlns:p14="http://schemas.microsoft.com/office/powerpoint/2010/main" val="223228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>Présentation de l’équipe et des aspects ingénierie </a:t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i="1" dirty="0">
                <a:solidFill>
                  <a:srgbClr val="A7D131"/>
                </a:solidFill>
              </a:rPr>
              <a:t>Notre Code</a:t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Préparation : </a:t>
            </a:r>
          </a:p>
          <a:p>
            <a:pPr lvl="1"/>
            <a:r>
              <a:rPr lang="fr-FR" dirty="0"/>
              <a:t>Choix du lieu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8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br>
              <a:rPr lang="fr-FR" b="1" dirty="0">
                <a:solidFill>
                  <a:srgbClr val="A7D131"/>
                </a:solidFill>
              </a:rPr>
            </a:br>
            <a:r>
              <a:rPr lang="fr-FR" b="1" dirty="0">
                <a:solidFill>
                  <a:srgbClr val="A7D131"/>
                </a:solidFill>
              </a:rPr>
              <a:t>Présentation de notre logiciel et de ses résultats</a:t>
            </a:r>
            <a:br>
              <a:rPr lang="fr-FR" b="1" dirty="0">
                <a:solidFill>
                  <a:srgbClr val="A7D131"/>
                </a:solidFill>
              </a:rPr>
            </a:br>
            <a:r>
              <a:rPr lang="fr-FR" b="1" i="1" dirty="0">
                <a:solidFill>
                  <a:srgbClr val="A7D131"/>
                </a:solidFill>
              </a:rPr>
              <a:t>Paramètres des formes d’ondes</a:t>
            </a:r>
            <a:br>
              <a:rPr lang="fr-FR" b="1" dirty="0">
                <a:solidFill>
                  <a:srgbClr val="A7D131"/>
                </a:solidFill>
              </a:rPr>
            </a:b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Préparation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9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7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263</Words>
  <Application>Microsoft Office PowerPoint</Application>
  <PresentationFormat>Grand écran</PresentationFormat>
  <Paragraphs>77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Introduction</vt:lpstr>
      <vt:lpstr> Présentation de l’équipe et des aspects ingénierie  Organisation </vt:lpstr>
      <vt:lpstr> Présentation de l’équipe et des aspects ingénierie  Outils utilisés – Gestion des versions </vt:lpstr>
      <vt:lpstr> Présentation de l’équipe et des aspects ingénierie  Notre Code - Garanties </vt:lpstr>
      <vt:lpstr> Présentation de l’équipe et des aspects ingénierie  Notre Code - Garanties </vt:lpstr>
      <vt:lpstr> Présentation du BE de test  </vt:lpstr>
      <vt:lpstr> Présentation de l’équipe et des aspects ingénierie  Notre Code </vt:lpstr>
      <vt:lpstr> Présentation de notre logiciel et de ses résultats Paramètres des formes d’ondes </vt:lpstr>
      <vt:lpstr> Présentation de notre logiciel et de ses résultats Paramètres des formes d’ondes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guillaume chiquet</dc:creator>
  <cp:lastModifiedBy>Arnaud Rohé</cp:lastModifiedBy>
  <cp:revision>15</cp:revision>
  <dcterms:created xsi:type="dcterms:W3CDTF">2019-09-19T13:51:15Z</dcterms:created>
  <dcterms:modified xsi:type="dcterms:W3CDTF">2019-10-15T15:57:33Z</dcterms:modified>
</cp:coreProperties>
</file>