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13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7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8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8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2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9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596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3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322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64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4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2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02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2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42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0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6E3A24-29C7-4008-9106-3B9264798392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0FF7-6823-441E-909B-A71DCE04B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1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090" y="268836"/>
            <a:ext cx="9144000" cy="2387600"/>
          </a:xfrm>
        </p:spPr>
        <p:txBody>
          <a:bodyPr/>
          <a:lstStyle/>
          <a:p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and </a:t>
            </a:r>
            <a:r>
              <a:rPr lang="fr-FR" dirty="0" err="1" smtClean="0"/>
              <a:t>reach</a:t>
            </a:r>
            <a:r>
              <a:rPr lang="fr-FR" dirty="0" smtClean="0"/>
              <a:t> in road networks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8090" y="5824469"/>
            <a:ext cx="9144000" cy="1407017"/>
          </a:xfrm>
        </p:spPr>
        <p:txBody>
          <a:bodyPr/>
          <a:lstStyle/>
          <a:p>
            <a:r>
              <a:rPr lang="fr-FR" dirty="0" smtClean="0"/>
              <a:t>Pierre-Elie </a:t>
            </a:r>
            <a:r>
              <a:rPr lang="fr-FR" dirty="0" err="1" smtClean="0"/>
              <a:t>Belouard</a:t>
            </a:r>
            <a:r>
              <a:rPr lang="fr-FR" dirty="0"/>
              <a:t> </a:t>
            </a:r>
            <a:r>
              <a:rPr lang="fr-FR" dirty="0" smtClean="0"/>
              <a:t>&amp; Antoine </a:t>
            </a:r>
            <a:r>
              <a:rPr lang="fr-FR" dirty="0" err="1" smtClean="0"/>
              <a:t>Oustry</a:t>
            </a:r>
            <a:endParaRPr lang="fr-FR" dirty="0" smtClean="0"/>
          </a:p>
          <a:p>
            <a:r>
              <a:rPr lang="fr-FR" dirty="0" smtClean="0"/>
              <a:t>24/01/17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86" y="2830300"/>
            <a:ext cx="3861007" cy="25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127" y="249850"/>
            <a:ext cx="10515600" cy="1325562"/>
          </a:xfrm>
        </p:spPr>
        <p:txBody>
          <a:bodyPr/>
          <a:lstStyle/>
          <a:p>
            <a:r>
              <a:rPr lang="fr-FR" dirty="0" smtClean="0"/>
              <a:t>I/ </a:t>
            </a:r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and main </a:t>
            </a:r>
            <a:r>
              <a:rPr lang="fr-FR" dirty="0" err="1" smtClean="0"/>
              <a:t>roads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Part 1</a:t>
            </a:r>
          </a:p>
          <a:p>
            <a:r>
              <a:rPr lang="fr-FR" dirty="0" smtClean="0"/>
              <a:t>Input data </a:t>
            </a:r>
            <a:r>
              <a:rPr lang="fr-FR" dirty="0" err="1" smtClean="0"/>
              <a:t>reading</a:t>
            </a:r>
            <a:r>
              <a:rPr lang="fr-FR" dirty="0" smtClean="0"/>
              <a:t> and graph construction</a:t>
            </a:r>
          </a:p>
          <a:p>
            <a:endParaRPr lang="fr-FR" dirty="0" smtClean="0"/>
          </a:p>
          <a:p>
            <a:r>
              <a:rPr lang="fr-FR" dirty="0" err="1" smtClean="0"/>
              <a:t>Dijkstra</a:t>
            </a:r>
            <a:endParaRPr lang="fr-FR" dirty="0" smtClean="0"/>
          </a:p>
          <a:p>
            <a:pPr lvl="1"/>
            <a:r>
              <a:rPr lang="fr-FR" sz="1600" dirty="0" smtClean="0"/>
              <a:t>Use of a </a:t>
            </a:r>
            <a:r>
              <a:rPr lang="fr-FR" sz="1600" dirty="0" err="1" smtClean="0"/>
              <a:t>priority</a:t>
            </a:r>
            <a:r>
              <a:rPr lang="fr-FR" sz="1600" dirty="0" smtClean="0"/>
              <a:t> queue</a:t>
            </a:r>
            <a:endParaRPr lang="fr-FR" sz="1600" dirty="0"/>
          </a:p>
          <a:p>
            <a:pPr lvl="1"/>
            <a:endParaRPr lang="fr-FR" dirty="0" smtClean="0"/>
          </a:p>
          <a:p>
            <a:r>
              <a:rPr lang="fr-FR" dirty="0" err="1" smtClean="0"/>
              <a:t>Going</a:t>
            </a:r>
            <a:r>
              <a:rPr lang="fr-FR" dirty="0" smtClean="0"/>
              <a:t> back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err="1" smtClean="0"/>
              <a:t>From</a:t>
            </a:r>
            <a:r>
              <a:rPr lang="fr-FR" sz="1600" dirty="0" smtClean="0"/>
              <a:t> the </a:t>
            </a:r>
            <a:r>
              <a:rPr lang="fr-FR" sz="1600" dirty="0" err="1" smtClean="0"/>
              <a:t>vertices</a:t>
            </a:r>
            <a:r>
              <a:rPr lang="fr-FR" sz="1600" dirty="0" smtClean="0"/>
              <a:t>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t2 and t2+L (L maximum </a:t>
            </a:r>
            <a:r>
              <a:rPr lang="fr-FR" sz="1600" dirty="0" err="1" smtClean="0"/>
              <a:t>length</a:t>
            </a:r>
            <a:r>
              <a:rPr lang="fr-FR" sz="1600" dirty="0" smtClean="0"/>
              <a:t> of an </a:t>
            </a:r>
            <a:r>
              <a:rPr lang="fr-FR" sz="1600" dirty="0" err="1" smtClean="0"/>
              <a:t>edge</a:t>
            </a:r>
            <a:r>
              <a:rPr lang="fr-FR" sz="1600" dirty="0" smtClean="0"/>
              <a:t>), </a:t>
            </a:r>
            <a:r>
              <a:rPr lang="fr-FR" sz="1600" dirty="0" err="1" smtClean="0"/>
              <a:t>we</a:t>
            </a:r>
            <a:r>
              <a:rPr lang="fr-FR" sz="1600" dirty="0" smtClean="0"/>
              <a:t> go back </a:t>
            </a:r>
            <a:r>
              <a:rPr lang="fr-FR" sz="1600" dirty="0" err="1" smtClean="0"/>
              <a:t>using</a:t>
            </a:r>
            <a:r>
              <a:rPr lang="fr-FR" sz="1600" dirty="0" smtClean="0"/>
              <a:t> the « </a:t>
            </a:r>
            <a:r>
              <a:rPr lang="fr-FR" sz="1600" dirty="0" err="1" smtClean="0"/>
              <a:t>predecessor</a:t>
            </a:r>
            <a:r>
              <a:rPr lang="fr-FR" sz="1600" dirty="0" smtClean="0"/>
              <a:t> </a:t>
            </a:r>
            <a:r>
              <a:rPr lang="fr-FR" sz="1600" dirty="0" err="1" smtClean="0"/>
              <a:t>array</a:t>
            </a:r>
            <a:r>
              <a:rPr lang="fr-FR" sz="1600" dirty="0" smtClean="0"/>
              <a:t> », </a:t>
            </a:r>
            <a:r>
              <a:rPr lang="fr-FR" sz="1600" dirty="0" err="1" smtClean="0"/>
              <a:t>until</a:t>
            </a:r>
            <a:r>
              <a:rPr lang="fr-FR" sz="1600" dirty="0" smtClean="0"/>
              <a:t> </a:t>
            </a:r>
            <a:r>
              <a:rPr lang="fr-FR" sz="1600" dirty="0" err="1" smtClean="0"/>
              <a:t>our</a:t>
            </a:r>
            <a:r>
              <a:rPr lang="fr-FR" sz="1600" dirty="0" smtClean="0"/>
              <a:t> position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less</a:t>
            </a:r>
            <a:r>
              <a:rPr lang="fr-FR" sz="1600" dirty="0" smtClean="0"/>
              <a:t> </a:t>
            </a:r>
            <a:r>
              <a:rPr lang="fr-FR" sz="1600" dirty="0" err="1" smtClean="0"/>
              <a:t>than</a:t>
            </a:r>
            <a:r>
              <a:rPr lang="fr-FR" sz="1600" dirty="0" smtClean="0"/>
              <a:t> t1 </a:t>
            </a:r>
            <a:r>
              <a:rPr lang="fr-FR" sz="1600" dirty="0" err="1" smtClean="0"/>
              <a:t>away</a:t>
            </a:r>
            <a:r>
              <a:rPr lang="fr-FR" sz="1600" dirty="0" smtClean="0"/>
              <a:t> </a:t>
            </a:r>
            <a:r>
              <a:rPr lang="fr-FR" sz="1600" dirty="0" err="1" smtClean="0"/>
              <a:t>from</a:t>
            </a:r>
            <a:r>
              <a:rPr lang="fr-FR" sz="1600" dirty="0" smtClean="0"/>
              <a:t> the </a:t>
            </a:r>
            <a:r>
              <a:rPr lang="fr-FR" sz="1600" dirty="0" err="1" smtClean="0"/>
              <a:t>start</a:t>
            </a:r>
            <a:r>
              <a:rPr lang="fr-FR" sz="1600" dirty="0" smtClean="0"/>
              <a:t> point</a:t>
            </a:r>
          </a:p>
          <a:p>
            <a:pPr lvl="1"/>
            <a:r>
              <a:rPr lang="fr-FR" sz="1600" dirty="0" smtClean="0"/>
              <a:t>Use of a flag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7707" y="2091529"/>
            <a:ext cx="10515600" cy="1325562"/>
          </a:xfrm>
        </p:spPr>
        <p:txBody>
          <a:bodyPr/>
          <a:lstStyle/>
          <a:p>
            <a:r>
              <a:rPr lang="fr-FR" dirty="0" smtClean="0"/>
              <a:t>A short </a:t>
            </a:r>
            <a:r>
              <a:rPr lang="fr-FR" dirty="0" err="1" smtClean="0"/>
              <a:t>demo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127" y="249850"/>
            <a:ext cx="10515600" cy="1325562"/>
          </a:xfrm>
        </p:spPr>
        <p:txBody>
          <a:bodyPr/>
          <a:lstStyle/>
          <a:p>
            <a:r>
              <a:rPr lang="fr-FR" dirty="0" smtClean="0"/>
              <a:t>II/ </a:t>
            </a:r>
            <a:r>
              <a:rPr lang="fr-FR" dirty="0" err="1" smtClean="0"/>
              <a:t>Reach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Part 2.B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4531" t="38160" r="9845" b="16769"/>
          <a:stretch/>
        </p:blipFill>
        <p:spPr>
          <a:xfrm>
            <a:off x="1630738" y="2524260"/>
            <a:ext cx="9839461" cy="32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</a:t>
            </a:r>
            <a:r>
              <a:rPr lang="fr-FR" dirty="0" err="1"/>
              <a:t>Reach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Termination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Loop invariant for </a:t>
            </a:r>
            <a:r>
              <a:rPr lang="fr-FR" dirty="0" err="1" smtClean="0"/>
              <a:t>correctness</a:t>
            </a:r>
            <a:r>
              <a:rPr lang="fr-FR" dirty="0" smtClean="0"/>
              <a:t> : </a:t>
            </a:r>
            <a:r>
              <a:rPr lang="fr-FR" dirty="0" err="1" smtClean="0"/>
              <a:t>reach</a:t>
            </a:r>
            <a:r>
              <a:rPr lang="fr-FR" dirty="0" smtClean="0"/>
              <a:t>(v) ≤ x  </a:t>
            </a:r>
          </a:p>
          <a:p>
            <a:endParaRPr lang="fr-FR" dirty="0"/>
          </a:p>
          <a:p>
            <a:r>
              <a:rPr lang="fr-FR" dirty="0" err="1" smtClean="0"/>
              <a:t>Complexity</a:t>
            </a:r>
            <a:r>
              <a:rPr lang="fr-FR" dirty="0" smtClean="0"/>
              <a:t> : |V|.|E|.log(|V|)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9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III/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Main </a:t>
            </a:r>
            <a:r>
              <a:rPr lang="fr-FR" dirty="0" err="1" smtClean="0"/>
              <a:t>roads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127" t="14921" r="6778" b="9023"/>
          <a:stretch/>
        </p:blipFill>
        <p:spPr>
          <a:xfrm>
            <a:off x="2176529" y="2498502"/>
            <a:ext cx="7366716" cy="35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III/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Reach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18266" r="11924" b="5854"/>
          <a:stretch/>
        </p:blipFill>
        <p:spPr>
          <a:xfrm>
            <a:off x="2179079" y="2498502"/>
            <a:ext cx="8082907" cy="39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III/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5127" y="2550018"/>
            <a:ext cx="10515600" cy="2717442"/>
          </a:xfrm>
        </p:spPr>
        <p:txBody>
          <a:bodyPr/>
          <a:lstStyle/>
          <a:p>
            <a:pPr lvl="1"/>
            <a:r>
              <a:rPr lang="fr-FR" dirty="0" err="1" smtClean="0"/>
              <a:t>Reach</a:t>
            </a:r>
            <a:endParaRPr lang="fr-FR" dirty="0"/>
          </a:p>
          <a:p>
            <a:pPr lvl="1"/>
            <a:endParaRPr lang="fr-FR" dirty="0" smtClean="0"/>
          </a:p>
          <a:p>
            <a:pPr lvl="2"/>
            <a:r>
              <a:rPr lang="fr-FR" dirty="0" err="1" smtClean="0"/>
              <a:t>During</a:t>
            </a:r>
            <a:r>
              <a:rPr lang="fr-FR" dirty="0" smtClean="0"/>
              <a:t> a </a:t>
            </a:r>
            <a:r>
              <a:rPr lang="fr-FR" dirty="0" err="1" smtClean="0"/>
              <a:t>journey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 to s’, duration T : </a:t>
            </a:r>
            <a:r>
              <a:rPr lang="fr-FR" dirty="0" err="1" smtClean="0"/>
              <a:t>reach</a:t>
            </a:r>
            <a:r>
              <a:rPr lang="fr-FR" dirty="0" smtClean="0"/>
              <a:t>(v)≥min[t(v),T-t(v)]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 Possible </a:t>
            </a:r>
            <a:r>
              <a:rPr lang="fr-FR" dirty="0" err="1" smtClean="0"/>
              <a:t>vertices</a:t>
            </a:r>
            <a:r>
              <a:rPr lang="fr-FR" dirty="0" smtClean="0"/>
              <a:t> able to </a:t>
            </a:r>
            <a:r>
              <a:rPr lang="fr-FR" dirty="0" err="1" smtClean="0"/>
              <a:t>be</a:t>
            </a:r>
            <a:r>
              <a:rPr lang="fr-FR" dirty="0" smtClean="0"/>
              <a:t> in the middle of a </a:t>
            </a:r>
            <a:r>
              <a:rPr lang="fr-FR" dirty="0" err="1" smtClean="0"/>
              <a:t>journey</a:t>
            </a:r>
            <a:r>
              <a:rPr lang="fr-FR" dirty="0" smtClean="0"/>
              <a:t> are </a:t>
            </a:r>
            <a:r>
              <a:rPr lang="fr-FR" dirty="0" err="1" smtClean="0"/>
              <a:t>rarer</a:t>
            </a:r>
            <a:r>
              <a:rPr lang="fr-FR" dirty="0" smtClean="0"/>
              <a:t> 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001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81</TotalTime>
  <Words>127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HDOfficeLightV0</vt:lpstr>
      <vt:lpstr>1_HDOfficeLightV0</vt:lpstr>
      <vt:lpstr>Shortest path and reach in road networks</vt:lpstr>
      <vt:lpstr>I/ Shortest path tree and main roads</vt:lpstr>
      <vt:lpstr>A short demo…</vt:lpstr>
      <vt:lpstr>II/ Reach computing</vt:lpstr>
      <vt:lpstr>II/ Reach computing</vt:lpstr>
      <vt:lpstr>III/ Results</vt:lpstr>
      <vt:lpstr>III/ Results</vt:lpstr>
      <vt:lpstr>III/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and reach in road networks</dc:title>
  <dc:creator>Pierre-Elie BELOUARD-RAUDE</dc:creator>
  <cp:lastModifiedBy>Pierre-Elie BELOUARD-RAUDE</cp:lastModifiedBy>
  <cp:revision>9</cp:revision>
  <dcterms:created xsi:type="dcterms:W3CDTF">2017-01-23T22:01:02Z</dcterms:created>
  <dcterms:modified xsi:type="dcterms:W3CDTF">2017-01-23T23:22:55Z</dcterms:modified>
</cp:coreProperties>
</file>