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6" r:id="rId1"/>
  </p:sldMasterIdLst>
  <p:notesMasterIdLst>
    <p:notesMasterId r:id="rId9"/>
  </p:notesMasterIdLst>
  <p:sldIdLst>
    <p:sldId id="256" r:id="rId2"/>
    <p:sldId id="258" r:id="rId3"/>
    <p:sldId id="261" r:id="rId4"/>
    <p:sldId id="262" r:id="rId5"/>
    <p:sldId id="263" r:id="rId6"/>
    <p:sldId id="259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3C"/>
    <a:srgbClr val="001D8A"/>
    <a:srgbClr val="36A440"/>
    <a:srgbClr val="37A742"/>
    <a:srgbClr val="3AB045"/>
    <a:srgbClr val="E01EA9"/>
    <a:srgbClr val="D9253E"/>
    <a:srgbClr val="49B754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740" autoAdjust="0"/>
    <p:restoredTop sz="94402" autoAdjust="0"/>
  </p:normalViewPr>
  <p:slideViewPr>
    <p:cSldViewPr>
      <p:cViewPr>
        <p:scale>
          <a:sx n="70" d="100"/>
          <a:sy n="70" d="100"/>
        </p:scale>
        <p:origin x="3736" y="10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F83B2-7910-4DDC-A2C1-9C8E1413921C}" type="datetimeFigureOut">
              <a:rPr lang="fr-FR" smtClean="0"/>
              <a:pPr/>
              <a:t>28/12/2017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61BB-9A12-450C-BF72-7B9582C5985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47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61BB-9A12-450C-BF72-7B9582C5985F}" type="slidenum">
              <a:rPr lang="fr-FR" smtClean="0"/>
              <a:pPr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92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rotWithShape="1">
          <a:gsLst>
            <a:gs pos="0">
              <a:schemeClr val="tx1"/>
            </a:gs>
            <a:gs pos="12000">
              <a:schemeClr val="tx1"/>
            </a:gs>
            <a:gs pos="20000">
              <a:schemeClr val="tx2">
                <a:lumMod val="75000"/>
              </a:schemeClr>
            </a:gs>
            <a:gs pos="100000">
              <a:schemeClr val="bg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429-2F88-49BA-BC5C-9CCF2576EBF9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lumMod val="50000"/>
              </a:schemeClr>
            </a:gs>
            <a:gs pos="20000">
              <a:schemeClr val="bg2">
                <a:lumMod val="50000"/>
              </a:schemeClr>
            </a:gs>
            <a:gs pos="100000">
              <a:schemeClr val="tx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600127" y="1916832"/>
            <a:ext cx="4184649" cy="345638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9728" y="5589240"/>
            <a:ext cx="4032448" cy="42294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4914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454914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716016" y="1170432"/>
            <a:ext cx="3513584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Espace réservé pour une image  2"/>
          <p:cNvSpPr>
            <a:spLocks noGrp="1"/>
          </p:cNvSpPr>
          <p:nvPr>
            <p:ph type="pic" idx="13"/>
          </p:nvPr>
        </p:nvSpPr>
        <p:spPr>
          <a:xfrm>
            <a:off x="0" y="903947"/>
            <a:ext cx="4184649" cy="345638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4"/>
          </p:nvPr>
        </p:nvSpPr>
        <p:spPr>
          <a:xfrm>
            <a:off x="4600127" y="5589240"/>
            <a:ext cx="4032448" cy="42294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4850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A-5B3E-4EAA-B7D9-DD6F1D48D583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4A4E-FA1E-4C60-958A-1FD4193B423B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148"/>
            <a:ext cx="8229600" cy="756000"/>
          </a:xfrm>
        </p:spPr>
        <p:txBody>
          <a:bodyPr>
            <a:normAutofit/>
            <a:scene3d>
              <a:camera prst="orthographicFront"/>
              <a:lightRig rig="threePt" dir="t">
                <a:rot lat="0" lon="0" rev="4800000"/>
              </a:lightRig>
            </a:scene3d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9B754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AC03-BCE4-425A-9FE6-7A4399F19DC5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1998538" y="6432128"/>
            <a:ext cx="6965950" cy="36000"/>
            <a:chOff x="1998538" y="6471369"/>
            <a:chExt cx="6965950" cy="53975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7615113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75000"/>
                  </a:schemeClr>
                </a:gs>
                <a:gs pos="100000">
                  <a:srgbClr val="49B754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998538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rgbClr val="49B754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3406651" y="6471369"/>
              <a:ext cx="1349375" cy="53975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0"/>
              <a:tileRect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4814763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6224463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rotWithShape="1"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C6D-EDEC-4C1E-928C-0E0706F16329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buClr>
                <a:schemeClr val="tx2">
                  <a:lumMod val="75000"/>
                </a:schemeClr>
              </a:buClr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9B754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32E-44C5-43EB-BAE5-B95C1C156555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644008" y="1772816"/>
            <a:ext cx="4038600" cy="4623816"/>
          </a:xfrm>
        </p:spPr>
        <p:txBody>
          <a:bodyPr lIns="91440"/>
          <a:lstStyle>
            <a:lvl1pPr>
              <a:buClr>
                <a:schemeClr val="tx2">
                  <a:lumMod val="75000"/>
                </a:schemeClr>
              </a:buClr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9B754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7228-5D0F-4951-8DC8-1F2B9AB5FE88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6468-D8FE-4C25-9609-BF25F5E82E12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90E4-AB95-4E4A-95E7-092978175731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F15E-ED09-46A2-A97A-A49699E637F0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lumMod val="50000"/>
              </a:schemeClr>
            </a:gs>
            <a:gs pos="20000">
              <a:schemeClr val="bg2">
                <a:lumMod val="50000"/>
              </a:schemeClr>
            </a:gs>
            <a:gs pos="100000">
              <a:schemeClr val="tx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AB3300B-36E3-40FF-B967-C884E6D456B6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836712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 userDrawn="1"/>
        </p:nvSpPr>
        <p:spPr bwMode="ltGray">
          <a:xfrm>
            <a:off x="2" y="2"/>
            <a:ext cx="9143999" cy="836711"/>
          </a:xfrm>
          <a:prstGeom prst="rect">
            <a:avLst/>
          </a:prstGeom>
          <a:gradFill flip="none" rotWithShape="1">
            <a:gsLst>
              <a:gs pos="0">
                <a:srgbClr val="49B754">
                  <a:shade val="30000"/>
                  <a:satMod val="115000"/>
                </a:srgbClr>
              </a:gs>
              <a:gs pos="50000">
                <a:srgbClr val="49B754">
                  <a:shade val="67500"/>
                  <a:satMod val="115000"/>
                </a:srgbClr>
              </a:gs>
              <a:gs pos="100000">
                <a:srgbClr val="49B754">
                  <a:shade val="100000"/>
                  <a:satMod val="115000"/>
                </a:srgbClr>
              </a:gs>
            </a:gsLst>
            <a:lin ang="16200000" scaled="1"/>
            <a:tileRect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46484"/>
            <a:ext cx="8229600" cy="75632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74DF10B-D4D0-4A90-B397-1DDD4414E1E8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A45AB9-EB0A-4407-AC0A-310ED063626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8" r:id="rId10"/>
    <p:sldLayoutId id="2147483766" r:id="rId11"/>
    <p:sldLayoutId id="214748376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52500" y="551723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David Rousseau</a:t>
            </a:r>
          </a:p>
          <a:p>
            <a:endParaRPr lang="fr-FR" dirty="0"/>
          </a:p>
        </p:txBody>
      </p:sp>
      <p:pic>
        <p:nvPicPr>
          <p:cNvPr id="9" name="Picture 15" descr="C:\Users\XPS-YBALA\Desktop\Sans titre-1.bmp"/>
          <p:cNvPicPr>
            <a:picLocks noChangeAspect="1" noChangeArrowheads="1"/>
          </p:cNvPicPr>
          <p:nvPr/>
        </p:nvPicPr>
        <p:blipFill>
          <a:blip cstate="print"/>
          <a:srcRect l="2324" t="2250" r="2324" b="2250"/>
          <a:stretch>
            <a:fillRect/>
          </a:stretch>
        </p:blipFill>
        <p:spPr bwMode="auto">
          <a:xfrm>
            <a:off x="37176077" y="528637"/>
            <a:ext cx="139277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251520" y="3356992"/>
            <a:ext cx="889248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4700" b="1" dirty="0" smtClean="0">
                <a:solidFill>
                  <a:schemeClr val="bg1"/>
                </a:solidFill>
                <a:ea typeface="+mj-ea"/>
                <a:cs typeface="+mj-cs"/>
              </a:rPr>
              <a:t>Machine learning</a:t>
            </a:r>
          </a:p>
          <a:p>
            <a:pPr lvl="0" algn="ctr">
              <a:spcBef>
                <a:spcPct val="0"/>
              </a:spcBef>
            </a:pPr>
            <a:r>
              <a:rPr lang="fr-FR" sz="4800" b="1" dirty="0" smtClean="0">
                <a:solidFill>
                  <a:schemeClr val="bg1"/>
                </a:solidFill>
              </a:rPr>
              <a:t>Exercices </a:t>
            </a:r>
            <a:r>
              <a:rPr lang="fr-FR" sz="4800" b="1" dirty="0" smtClean="0">
                <a:solidFill>
                  <a:schemeClr val="bg1"/>
                </a:solidFill>
              </a:rPr>
              <a:t>Cours </a:t>
            </a:r>
            <a:r>
              <a:rPr lang="fr-FR" sz="4800" b="1" dirty="0" smtClean="0">
                <a:solidFill>
                  <a:schemeClr val="bg1"/>
                </a:solidFill>
              </a:rPr>
              <a:t>7 </a:t>
            </a:r>
            <a:r>
              <a:rPr lang="fr-FR" sz="4800" dirty="0"/>
              <a:t>1</a:t>
            </a:r>
            <a:endParaRPr lang="en-US" sz="4700" b="1" dirty="0">
              <a:solidFill>
                <a:prstClr val="black"/>
              </a:solidFill>
              <a:ea typeface="+mj-ea"/>
              <a:cs typeface="+mj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32"/>
            <a:ext cx="1905000" cy="774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04" y="188640"/>
            <a:ext cx="1752600" cy="5334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603" y="116632"/>
            <a:ext cx="1533677" cy="7200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288" y="188640"/>
            <a:ext cx="1954840" cy="57606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2326" y="0"/>
            <a:ext cx="178778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00"/>
            <a:ext cx="9144000" cy="49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9144000" cy="448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0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" y="1118854"/>
            <a:ext cx="9144000" cy="49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9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22671"/>
            <a:ext cx="5083398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20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6156176" cy="58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12929254</TotalTime>
  <Words>15</Words>
  <Application>Microsoft Macintosh PowerPoint</Application>
  <PresentationFormat>Présentation à l'écran (4:3)</PresentationFormat>
  <Paragraphs>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Calibri</vt:lpstr>
      <vt:lpstr>Corbel</vt:lpstr>
      <vt:lpstr>Wingdings</vt:lpstr>
      <vt:lpstr>Wingdings 2</vt:lpstr>
      <vt:lpstr>Wingdings 3</vt:lpstr>
      <vt:lpstr>Arial</vt:lpstr>
      <vt:lpstr>Module</vt:lpstr>
      <vt:lpstr>Présentation PowerPoint</vt:lpstr>
      <vt:lpstr>Présentation PowerPoint</vt:lpstr>
      <vt:lpstr>Présentation PowerPoint</vt:lpstr>
      <vt:lpstr>Solutions</vt:lpstr>
      <vt:lpstr>Solutions 2</vt:lpstr>
      <vt:lpstr>Présentation PowerPoint</vt:lpstr>
      <vt:lpstr>Présentation PowerPoint</vt:lpstr>
    </vt:vector>
  </TitlesOfParts>
  <Company>Microsoft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Douillard</dc:creator>
  <cp:lastModifiedBy>Utilisateur de Microsoft Office</cp:lastModifiedBy>
  <cp:revision>921</cp:revision>
  <dcterms:created xsi:type="dcterms:W3CDTF">2012-10-03T08:11:53Z</dcterms:created>
  <dcterms:modified xsi:type="dcterms:W3CDTF">2017-12-28T21:34:10Z</dcterms:modified>
</cp:coreProperties>
</file>