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EF880-2A5F-4F20-B686-414E9B6AA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63715F-F0FF-4EF3-A0F0-21CA4DBBB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2C32C-84D1-418A-AE46-821E9670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264934-3370-41F3-A35C-3A2BBFDC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32244-BF14-4914-8AAE-32B89B10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4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43A11-6496-4EA7-BEFE-35C998AF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8ED9A2-C24A-48D1-AC09-76064F6F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D9A2E-9864-4B61-AB75-8C6CD88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9D143F-0B21-4BE4-BAE4-B5619B18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5AF873-8153-4299-BC3F-7D83CA79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23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B76A87-6B99-449B-8A03-6737E34DC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F07CB5-3C57-4B97-83F9-B56E38FE9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2385DC-BDB3-4DA0-81EE-B1FE27BD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041B24-4215-40A5-B959-F5CD6C71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88346D-8D2D-45E7-9279-339E79B7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6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DF88D-E8F4-4207-9B73-2D3FD58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377FA3-30C2-4407-8F3C-5C5E1FB2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BD499-33A4-43D3-B85C-FFBB33F9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B0A19-0D4A-4089-8C14-9142F215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2F5D2B-54DB-49A6-9F71-A2E11934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2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EC29C-16EA-4BBE-BD0F-16250A04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E9BA90-FBD6-41C5-B155-1275BA657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9CFF2-CEE1-490F-ACA8-39EBD909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E4C8E-197E-424C-BF57-37E542ED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7084F7-75DE-4627-B377-7E835432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BC3B4-87E5-43D4-B746-A2A49804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CBED5-593D-4A69-BD39-7808736B5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C445F2-A2D9-4CC2-AC2D-23D4CA01B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F1A609-EF56-49AC-96AC-CCC28A4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64681-E563-4AFE-B41A-7839707C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FEDBA1-C559-4FE1-A69E-6ACB1B2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89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FEF19-755B-47AF-8F8C-4382282F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B8CF18-B78B-4566-957F-D56DCEE8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0F218E-242B-4145-91E2-A270F3DC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15849C-F4AA-4D2B-A5D9-ABCE756F6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F0EEB1-B4A6-453B-B9F8-1BFBD1C8A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E084AF-7C8F-416B-93A5-2AD37402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FF0121-8A74-4EB2-8024-76680A0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723568-1BF3-4252-882C-914CD95B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9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40AD3-3C70-4F6B-9FB0-F140CA43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F34FE1-4C7C-440E-9CAA-1A0E2AA1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E9EFCD-376A-4721-9E05-078AAC50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5A94A2-1D99-4D11-B1B0-7574386D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2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C578BD-33C3-4ECB-8AEE-616E1145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F5267C-3A18-4A09-95FB-7E28C9D0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D502CA-2968-4884-8C48-FEC9A212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57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BD322-5968-4FA5-968B-C445D9A6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E4FF3-EEBF-46AA-9B42-12DB7160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FF3424-8462-4464-ABAF-0F45F0A71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7BB615-7AF7-4640-9408-90F679FD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B8D7C6-6984-4EF3-81B6-048A8B74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442D14-E579-4E05-9A7F-4A3830DA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04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E4931-E273-4B41-9938-C776EFDE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D3E01B-0195-464E-96C2-92B1C2DBE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37968-8646-40F2-8FF6-5A21035D5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2FF1F9-06E3-48A8-82FD-A6500BBD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6C1B7A-8D67-4FDF-B1C2-8F392690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EE280-B99E-48AE-8FA0-C4CABFB6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4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E8D227-051E-44B3-BB68-E4813B7F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FF8214-FC5C-4F2A-8CCD-4C98A2FB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E5F7D-4C36-4784-A30D-90FC4A1B5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7DA-4A54-4443-BB54-78DC5ACA0991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2D9D16-58F5-4A15-8843-FB0C0538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9633F-FCCF-47E4-B57F-4FD99B12B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C28F-2134-48A8-842C-509A129AA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47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1F0533-AAD4-48AB-B2B7-8491E306D6FD}"/>
              </a:ext>
            </a:extLst>
          </p:cNvPr>
          <p:cNvGrpSpPr/>
          <p:nvPr/>
        </p:nvGrpSpPr>
        <p:grpSpPr>
          <a:xfrm>
            <a:off x="133350" y="139700"/>
            <a:ext cx="11893550" cy="6584950"/>
            <a:chOff x="4030134" y="1608664"/>
            <a:chExt cx="7041950" cy="31111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C82E5A-5101-4892-AFF2-96A115F191CE}"/>
                </a:ext>
              </a:extLst>
            </p:cNvPr>
            <p:cNvSpPr/>
            <p:nvPr/>
          </p:nvSpPr>
          <p:spPr>
            <a:xfrm>
              <a:off x="5689600" y="2493818"/>
              <a:ext cx="3694545" cy="2225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81BD99-0CF0-4A9B-9BA6-86D442191C12}"/>
                </a:ext>
              </a:extLst>
            </p:cNvPr>
            <p:cNvSpPr/>
            <p:nvPr/>
          </p:nvSpPr>
          <p:spPr>
            <a:xfrm>
              <a:off x="4030134" y="3945467"/>
              <a:ext cx="1574800" cy="77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9DD5F-4E90-44D0-A904-A052FB60B82C}"/>
                </a:ext>
              </a:extLst>
            </p:cNvPr>
            <p:cNvSpPr/>
            <p:nvPr/>
          </p:nvSpPr>
          <p:spPr>
            <a:xfrm>
              <a:off x="4030134" y="3041842"/>
              <a:ext cx="1574800" cy="77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A3E318-E329-4CFE-8D09-B821AE4BA668}"/>
                </a:ext>
              </a:extLst>
            </p:cNvPr>
            <p:cNvSpPr/>
            <p:nvPr/>
          </p:nvSpPr>
          <p:spPr>
            <a:xfrm>
              <a:off x="4030134" y="1608667"/>
              <a:ext cx="1574800" cy="77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4D649-8B6A-436A-8841-F2C3DEF95DAA}"/>
                </a:ext>
              </a:extLst>
            </p:cNvPr>
            <p:cNvSpPr/>
            <p:nvPr/>
          </p:nvSpPr>
          <p:spPr>
            <a:xfrm>
              <a:off x="5689600" y="1608666"/>
              <a:ext cx="1574800" cy="77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FB696-AC29-49AB-8E9F-6B5DAFA19573}"/>
                </a:ext>
              </a:extLst>
            </p:cNvPr>
            <p:cNvSpPr/>
            <p:nvPr/>
          </p:nvSpPr>
          <p:spPr>
            <a:xfrm>
              <a:off x="7349065" y="1608665"/>
              <a:ext cx="2035079" cy="77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12842E-1C97-44B0-999D-604E25E3B5FD}"/>
                </a:ext>
              </a:extLst>
            </p:cNvPr>
            <p:cNvSpPr/>
            <p:nvPr/>
          </p:nvSpPr>
          <p:spPr>
            <a:xfrm>
              <a:off x="9497284" y="1608664"/>
              <a:ext cx="1574800" cy="3111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418C54-E9E2-42BB-9F0B-A524CA376D22}"/>
                </a:ext>
              </a:extLst>
            </p:cNvPr>
            <p:cNvSpPr/>
            <p:nvPr/>
          </p:nvSpPr>
          <p:spPr>
            <a:xfrm>
              <a:off x="4030134" y="2470727"/>
              <a:ext cx="1574800" cy="4833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4B2D542-5C24-4E3F-9D25-8FEB1ADFA6AF}"/>
                </a:ext>
              </a:extLst>
            </p:cNvPr>
            <p:cNvSpPr txBox="1"/>
            <p:nvPr/>
          </p:nvSpPr>
          <p:spPr>
            <a:xfrm>
              <a:off x="6653880" y="3374228"/>
              <a:ext cx="2006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Panneaux affichage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C2C8733-C67C-452C-9EA9-23695419BE60}"/>
                </a:ext>
              </a:extLst>
            </p:cNvPr>
            <p:cNvSpPr txBox="1"/>
            <p:nvPr/>
          </p:nvSpPr>
          <p:spPr>
            <a:xfrm>
              <a:off x="4507928" y="4147958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Data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C9F4F98-70DD-496C-B78D-1C3DC570A102}"/>
                </a:ext>
              </a:extLst>
            </p:cNvPr>
            <p:cNvSpPr txBox="1"/>
            <p:nvPr/>
          </p:nvSpPr>
          <p:spPr>
            <a:xfrm>
              <a:off x="4243432" y="3237468"/>
              <a:ext cx="885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     Data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2A30F50-C4C0-4657-BB1C-535B228860B5}"/>
                </a:ext>
              </a:extLst>
            </p:cNvPr>
            <p:cNvSpPr txBox="1"/>
            <p:nvPr/>
          </p:nvSpPr>
          <p:spPr>
            <a:xfrm>
              <a:off x="4504788" y="181548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RPM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87FA54F-26D2-44EC-B9E3-23EEBFE3B706}"/>
                </a:ext>
              </a:extLst>
            </p:cNvPr>
            <p:cNvSpPr txBox="1"/>
            <p:nvPr/>
          </p:nvSpPr>
          <p:spPr>
            <a:xfrm>
              <a:off x="6066794" y="1809972"/>
              <a:ext cx="8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Vitesse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AF78431-B2A7-47A4-BA34-A1CDCA672B0B}"/>
                </a:ext>
              </a:extLst>
            </p:cNvPr>
            <p:cNvSpPr txBox="1"/>
            <p:nvPr/>
          </p:nvSpPr>
          <p:spPr>
            <a:xfrm>
              <a:off x="7917872" y="1809972"/>
              <a:ext cx="93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Position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5B49C19-37E1-4C85-B9DF-9744BE42B15E}"/>
                </a:ext>
              </a:extLst>
            </p:cNvPr>
            <p:cNvSpPr txBox="1"/>
            <p:nvPr/>
          </p:nvSpPr>
          <p:spPr>
            <a:xfrm>
              <a:off x="9637744" y="2954096"/>
              <a:ext cx="1293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All data </a:t>
              </a:r>
              <a:r>
                <a:rPr lang="fr-FR" dirty="0" err="1"/>
                <a:t>raw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DA6614-95A2-42F8-A4D7-4DAC6A1123C6}"/>
                </a:ext>
              </a:extLst>
            </p:cNvPr>
            <p:cNvSpPr txBox="1"/>
            <p:nvPr/>
          </p:nvSpPr>
          <p:spPr>
            <a:xfrm>
              <a:off x="4124146" y="2527745"/>
              <a:ext cx="1453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Control panel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8E1B4F-0913-4361-88CB-C862B91A453C}"/>
                </a:ext>
              </a:extLst>
            </p:cNvPr>
            <p:cNvSpPr/>
            <p:nvPr/>
          </p:nvSpPr>
          <p:spPr>
            <a:xfrm>
              <a:off x="5690059" y="4364890"/>
              <a:ext cx="811880" cy="35489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B775BBE-318E-400A-9E78-9557820937F2}"/>
                </a:ext>
              </a:extLst>
            </p:cNvPr>
            <p:cNvSpPr txBox="1"/>
            <p:nvPr/>
          </p:nvSpPr>
          <p:spPr>
            <a:xfrm>
              <a:off x="6676633" y="441153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00B050"/>
                  </a:solidFill>
                </a:rPr>
                <a:t>radar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EC7965-855E-417F-8B03-6F8D5E615BBF}"/>
                </a:ext>
              </a:extLst>
            </p:cNvPr>
            <p:cNvSpPr/>
            <p:nvPr/>
          </p:nvSpPr>
          <p:spPr>
            <a:xfrm>
              <a:off x="6514677" y="4364890"/>
              <a:ext cx="811880" cy="35489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FBB3747-50CC-48C7-B292-27F78D0E05C9}"/>
                </a:ext>
              </a:extLst>
            </p:cNvPr>
            <p:cNvSpPr txBox="1"/>
            <p:nvPr/>
          </p:nvSpPr>
          <p:spPr>
            <a:xfrm>
              <a:off x="5838556" y="4411531"/>
              <a:ext cx="5148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rgbClr val="00B050"/>
                  </a:solidFill>
                </a:rP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3925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Farina</dc:creator>
  <cp:lastModifiedBy>Mickael Farina</cp:lastModifiedBy>
  <cp:revision>1</cp:revision>
  <dcterms:created xsi:type="dcterms:W3CDTF">2021-01-17T10:51:38Z</dcterms:created>
  <dcterms:modified xsi:type="dcterms:W3CDTF">2021-01-17T10:59:48Z</dcterms:modified>
</cp:coreProperties>
</file>