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23C-A5D7-49CF-8573-0C9A7A355A7E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05C9-BC18-454A-A758-B3B6D86D5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7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23C-A5D7-49CF-8573-0C9A7A355A7E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05C9-BC18-454A-A758-B3B6D86D5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26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23C-A5D7-49CF-8573-0C9A7A355A7E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05C9-BC18-454A-A758-B3B6D86D5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9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23C-A5D7-49CF-8573-0C9A7A355A7E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05C9-BC18-454A-A758-B3B6D86D5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3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23C-A5D7-49CF-8573-0C9A7A355A7E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05C9-BC18-454A-A758-B3B6D86D5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34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23C-A5D7-49CF-8573-0C9A7A355A7E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05C9-BC18-454A-A758-B3B6D86D5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67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23C-A5D7-49CF-8573-0C9A7A355A7E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05C9-BC18-454A-A758-B3B6D86D5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81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23C-A5D7-49CF-8573-0C9A7A355A7E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05C9-BC18-454A-A758-B3B6D86D5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34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23C-A5D7-49CF-8573-0C9A7A355A7E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05C9-BC18-454A-A758-B3B6D86D5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57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23C-A5D7-49CF-8573-0C9A7A355A7E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05C9-BC18-454A-A758-B3B6D86D5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18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23C-A5D7-49CF-8573-0C9A7A355A7E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05C9-BC18-454A-A758-B3B6D86D5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08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A23C-A5D7-49CF-8573-0C9A7A355A7E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05C9-BC18-454A-A758-B3B6D86D5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0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4099" t="6245" r="52263" b="7682"/>
          <a:stretch/>
        </p:blipFill>
        <p:spPr>
          <a:xfrm>
            <a:off x="5303520" y="3424845"/>
            <a:ext cx="2227811" cy="239445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93572" y="1855185"/>
            <a:ext cx="7647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Vous savez maintenant vous diriger avec </a:t>
            </a:r>
            <a:r>
              <a:rPr lang="fr-FR" sz="2400" b="1" dirty="0" smtClean="0"/>
              <a:t>l’h</a:t>
            </a:r>
            <a:r>
              <a:rPr lang="fr-FR" sz="2400" b="1" dirty="0" smtClean="0"/>
              <a:t>élicoptère</a:t>
            </a:r>
            <a:r>
              <a:rPr lang="fr-FR" sz="2400" b="1" dirty="0" smtClean="0"/>
              <a:t>.</a:t>
            </a:r>
            <a:endParaRPr lang="fr-FR" sz="2400" b="1" dirty="0" smtClean="0"/>
          </a:p>
          <a:p>
            <a:pPr algn="ctr"/>
            <a:r>
              <a:rPr lang="fr-FR" sz="2400" b="1" dirty="0" smtClean="0"/>
              <a:t>Dès à présent, vous pouvez explorer l’habitacle.</a:t>
            </a:r>
            <a:endParaRPr lang="fr-FR" sz="2400" b="1" dirty="0" smtClean="0"/>
          </a:p>
          <a:p>
            <a:pPr algn="ctr"/>
            <a:r>
              <a:rPr lang="fr-FR" sz="2400" b="1" dirty="0" smtClean="0"/>
              <a:t>Dès que votre rayon change de couleur, vous </a:t>
            </a:r>
            <a:r>
              <a:rPr lang="fr-FR" sz="2400" b="1" dirty="0" smtClean="0"/>
              <a:t>pouvez </a:t>
            </a:r>
            <a:r>
              <a:rPr lang="fr-FR" sz="2400" b="1" dirty="0" smtClean="0"/>
              <a:t>sélectionner l’objet en appuyant sur la gâchette arrière.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57233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3097450" y="3059084"/>
            <a:ext cx="3739413" cy="1845488"/>
            <a:chOff x="3408219" y="3200953"/>
            <a:chExt cx="2934391" cy="1413167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6" t="26449" r="23255" b="19509"/>
            <a:stretch/>
          </p:blipFill>
          <p:spPr>
            <a:xfrm rot="5400000">
              <a:off x="3208713" y="3400462"/>
              <a:ext cx="1413164" cy="101415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7" t="26727" r="22284" b="20353"/>
            <a:stretch/>
          </p:blipFill>
          <p:spPr>
            <a:xfrm rot="5400000">
              <a:off x="4199240" y="3424084"/>
              <a:ext cx="1413167" cy="966905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03" t="26141" r="22140" b="20443"/>
            <a:stretch/>
          </p:blipFill>
          <p:spPr>
            <a:xfrm rot="5400000">
              <a:off x="5162079" y="3428150"/>
              <a:ext cx="1407728" cy="953335"/>
            </a:xfrm>
            <a:prstGeom prst="rect">
              <a:avLst/>
            </a:prstGeom>
          </p:spPr>
        </p:pic>
      </p:grpSp>
      <p:sp>
        <p:nvSpPr>
          <p:cNvPr id="7" name="ZoneTexte 6"/>
          <p:cNvSpPr txBox="1"/>
          <p:nvPr/>
        </p:nvSpPr>
        <p:spPr>
          <a:xfrm>
            <a:off x="2115677" y="1858753"/>
            <a:ext cx="578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Toujours avec la gâchette arrière enfoncée, vous pouvez vous faire pivoter l’hélicoptère avec le pavé tactile.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49449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4182197" y="3160606"/>
            <a:ext cx="2003366" cy="1862050"/>
            <a:chOff x="3258589" y="906088"/>
            <a:chExt cx="5089005" cy="4480563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69" t="1796" r="16199" b="1720"/>
            <a:stretch/>
          </p:blipFill>
          <p:spPr>
            <a:xfrm rot="5400000">
              <a:off x="3499656" y="665021"/>
              <a:ext cx="4480563" cy="4962698"/>
            </a:xfrm>
            <a:prstGeom prst="rect">
              <a:avLst/>
            </a:prstGeom>
          </p:spPr>
        </p:pic>
        <p:sp>
          <p:nvSpPr>
            <p:cNvPr id="17" name="Flèche courbée vers le bas 16"/>
            <p:cNvSpPr/>
            <p:nvPr/>
          </p:nvSpPr>
          <p:spPr>
            <a:xfrm rot="19949189" flipH="1">
              <a:off x="3474140" y="1180407"/>
              <a:ext cx="3266902" cy="1122218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8" name="Flèche courbée vers le bas 17"/>
            <p:cNvSpPr/>
            <p:nvPr/>
          </p:nvSpPr>
          <p:spPr>
            <a:xfrm rot="8370295">
              <a:off x="5080692" y="3920079"/>
              <a:ext cx="3266902" cy="1122218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2237989" y="852282"/>
            <a:ext cx="5842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Bravo ! Vous venez de prendre le contrôle de l’hélicoptère.</a:t>
            </a:r>
          </a:p>
          <a:p>
            <a:pPr algn="ctr"/>
            <a:r>
              <a:rPr lang="fr-FR" sz="2400" b="1" dirty="0" smtClean="0"/>
              <a:t>Tout en gardant la gâchette enfoncée, vous pouvez vous déplacer en faisant pivoter votre main vers l’avant, l’arrière, la gauche ou la droite.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5693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358011" y="1820781"/>
            <a:ext cx="5356201" cy="2642949"/>
            <a:chOff x="2358996" y="1752065"/>
            <a:chExt cx="7632643" cy="4146645"/>
          </a:xfrm>
        </p:grpSpPr>
        <p:sp>
          <p:nvSpPr>
            <p:cNvPr id="20" name="ZoneTexte 19"/>
            <p:cNvSpPr txBox="1"/>
            <p:nvPr/>
          </p:nvSpPr>
          <p:spPr>
            <a:xfrm>
              <a:off x="2358996" y="1752065"/>
              <a:ext cx="7632643" cy="1303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/>
                <a:t>Dirigez le rayon avec votre manette sur le bouton rouge et actionnez le en appuyant sur la gâchette arrière pour démarrer.</a:t>
              </a:r>
              <a:endParaRPr lang="fr-FR" sz="1600" b="1" dirty="0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2"/>
            <a:srcRect l="4099" t="6245" r="52285" b="7682"/>
            <a:stretch/>
          </p:blipFill>
          <p:spPr>
            <a:xfrm>
              <a:off x="5089435" y="3104561"/>
              <a:ext cx="2171763" cy="2335408"/>
            </a:xfrm>
            <a:prstGeom prst="rect">
              <a:avLst/>
            </a:prstGeom>
          </p:spPr>
        </p:pic>
        <p:cxnSp>
          <p:nvCxnSpPr>
            <p:cNvPr id="4" name="Connecteur droit avec flèche 3"/>
            <p:cNvCxnSpPr/>
            <p:nvPr/>
          </p:nvCxnSpPr>
          <p:spPr>
            <a:xfrm>
              <a:off x="8216445" y="5193792"/>
              <a:ext cx="328352" cy="70491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ZoneTexte 6"/>
          <p:cNvSpPr txBox="1"/>
          <p:nvPr/>
        </p:nvSpPr>
        <p:spPr>
          <a:xfrm>
            <a:off x="2358011" y="4171342"/>
            <a:ext cx="535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Passer le tuto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424455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3544598" y="1696966"/>
            <a:ext cx="4357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Déplacer </a:t>
            </a:r>
            <a:r>
              <a:rPr lang="fr-FR" sz="2400" b="1" dirty="0" smtClean="0"/>
              <a:t>le </a:t>
            </a:r>
            <a:r>
              <a:rPr lang="fr-FR" sz="2400" b="1" dirty="0" smtClean="0"/>
              <a:t>rayon </a:t>
            </a:r>
            <a:r>
              <a:rPr lang="fr-FR" sz="2400" b="1" dirty="0" smtClean="0"/>
              <a:t>vers </a:t>
            </a:r>
            <a:r>
              <a:rPr lang="fr-FR" sz="2400" b="1" dirty="0" smtClean="0"/>
              <a:t>le manche </a:t>
            </a:r>
            <a:r>
              <a:rPr lang="fr-FR" sz="2400" b="1" dirty="0" smtClean="0"/>
              <a:t> de l’hélicoptère et appuyez sur la gâchette arrière puis maintenez la enfoncée. </a:t>
            </a:r>
            <a:endParaRPr lang="fr-FR" sz="2400" b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5723313" y="3266626"/>
            <a:ext cx="4156" cy="4907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3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5267" y="511816"/>
            <a:ext cx="4357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Cette manette sert à faire varier l’altitude de votre hélicoptère en appliquant une rotation à votre main.</a:t>
            </a:r>
            <a:endParaRPr lang="fr-FR" sz="2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390321" y="2759023"/>
            <a:ext cx="4357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Cette manette sert à déplacer une lumière sous l’hélicoptère via le pavé tactile.</a:t>
            </a:r>
          </a:p>
          <a:p>
            <a:pPr algn="ctr"/>
            <a:r>
              <a:rPr lang="fr-FR" sz="2400" b="1" dirty="0" smtClean="0"/>
              <a:t>Vous devriez voir un cercle blanc bougé.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99148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176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Unistra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Enzo Bormann</dc:creator>
  <cp:lastModifiedBy>Enzo Bormann</cp:lastModifiedBy>
  <cp:revision>16</cp:revision>
  <dcterms:created xsi:type="dcterms:W3CDTF">2023-12-14T08:49:30Z</dcterms:created>
  <dcterms:modified xsi:type="dcterms:W3CDTF">2024-01-26T11:07:52Z</dcterms:modified>
</cp:coreProperties>
</file>