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6"/>
  </p:notesMasterIdLst>
  <p:sldIdLst>
    <p:sldId id="256" r:id="rId3"/>
    <p:sldId id="257" r:id="rId4"/>
    <p:sldId id="260" r:id="rId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4572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6400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4572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6400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4572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32004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45720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640080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‹#›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07539221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" name="Shape 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Première page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2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/>
        </p:nvSpPr>
        <p:spPr>
          <a:xfrm>
            <a:off x="3884612" y="868521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3</a:t>
            </a:fld>
            <a:endParaRPr lang="en-US" sz="12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762000" y="2847975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762000" y="3533775"/>
            <a:ext cx="7772400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990600" y="2484438"/>
            <a:ext cx="3581398" cy="3870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2"/>
          </p:nvPr>
        </p:nvSpPr>
        <p:spPr>
          <a:xfrm>
            <a:off x="4724400" y="2484438"/>
            <a:ext cx="3581398" cy="3870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-tête de sec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990600" y="2484435"/>
            <a:ext cx="7315200" cy="3870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 rot="5400000">
            <a:off x="4976018" y="3024981"/>
            <a:ext cx="4830762" cy="182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 rot="5400000">
            <a:off x="1242217" y="1272381"/>
            <a:ext cx="4830762" cy="5333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 rot="5400000">
            <a:off x="2713037" y="761998"/>
            <a:ext cx="3870323" cy="731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50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indent="-19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indent="127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-127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Arial"/>
              <a:buNone/>
              <a:defRPr/>
            </a:lvl1pPr>
            <a:lvl2pPr marL="457200" indent="0" rtl="0">
              <a:spcBef>
                <a:spcPts val="0"/>
              </a:spcBef>
              <a:buFont typeface="Arial"/>
              <a:buNone/>
              <a:defRPr/>
            </a:lvl2pPr>
            <a:lvl3pPr marL="914400" indent="0" rtl="0">
              <a:spcBef>
                <a:spcPts val="0"/>
              </a:spcBef>
              <a:buFont typeface="Arial"/>
              <a:buNone/>
              <a:defRPr/>
            </a:lvl3pPr>
            <a:lvl4pPr marL="1371600" indent="0" rtl="0">
              <a:spcBef>
                <a:spcPts val="0"/>
              </a:spcBef>
              <a:buFont typeface="Arial"/>
              <a:buNone/>
              <a:defRPr/>
            </a:lvl4pPr>
            <a:lvl5pPr marL="1828800" indent="0" rtl="0">
              <a:spcBef>
                <a:spcPts val="0"/>
              </a:spcBef>
              <a:buFont typeface="Arial"/>
              <a:buNone/>
              <a:defRPr/>
            </a:lvl5pPr>
            <a:lvl6pPr marL="2286000" indent="0" rtl="0">
              <a:spcBef>
                <a:spcPts val="0"/>
              </a:spcBef>
              <a:buFont typeface="Arial"/>
              <a:buNone/>
              <a:defRPr/>
            </a:lvl6pPr>
            <a:lvl7pPr marL="2743200" indent="0" rtl="0">
              <a:spcBef>
                <a:spcPts val="0"/>
              </a:spcBef>
              <a:buFont typeface="Arial"/>
              <a:buNone/>
              <a:defRPr/>
            </a:lvl7pPr>
            <a:lvl8pPr marL="3200400" indent="0" rtl="0">
              <a:spcBef>
                <a:spcPts val="0"/>
              </a:spcBef>
              <a:buFont typeface="Arial"/>
              <a:buNone/>
              <a:defRPr/>
            </a:lvl8pPr>
            <a:lvl9pPr marL="3657600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theme" Target="../theme/theme2.xml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990600" y="2484435"/>
            <a:ext cx="7315200" cy="3870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990600" y="1524000"/>
            <a:ext cx="7315200" cy="715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990600" y="2484435"/>
            <a:ext cx="7315200" cy="38703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50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742950" marR="0" indent="-19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1143000" marR="0" indent="127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25146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marR="0" indent="-12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-1295399" y="457200"/>
            <a:ext cx="9280524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                    </a:t>
            </a:r>
            <a:r>
              <a:rPr lang="en-US" sz="3600" dirty="0" smtClean="0">
                <a:solidFill>
                  <a:schemeClr val="lt1"/>
                </a:solidFill>
              </a:rPr>
              <a:t>Wireless Networks</a:t>
            </a:r>
            <a:endParaRPr lang="en-US" sz="36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" name="Shape 20"/>
          <p:cNvSpPr txBox="1"/>
          <p:nvPr/>
        </p:nvSpPr>
        <p:spPr>
          <a:xfrm>
            <a:off x="-1066800" y="1066800"/>
            <a:ext cx="7772400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				   			   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800" dirty="0" smtClean="0">
                <a:solidFill>
                  <a:schemeClr val="lt1"/>
                </a:solidFill>
              </a:rPr>
              <a:t>EP2950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-1066801" y="1676400"/>
            <a:ext cx="10045699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									    </a:t>
            </a:r>
            <a:r>
              <a:rPr lang="en-US" sz="2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Short-Paper Presentation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7" name="Shape 27"/>
          <p:cNvSpPr txBox="1"/>
          <p:nvPr/>
        </p:nvSpPr>
        <p:spPr>
          <a:xfrm>
            <a:off x="2514600" y="5432424"/>
            <a:ext cx="3886200" cy="304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FLEITZ Pierre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x="2514600" y="5140326"/>
            <a:ext cx="3886200" cy="3047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ABBA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Samuel</a:t>
            </a:r>
            <a:endParaRPr lang="en-US" sz="1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0" name="Shape 30"/>
          <p:cNvSpPr txBox="1"/>
          <p:nvPr/>
        </p:nvSpPr>
        <p:spPr>
          <a:xfrm>
            <a:off x="0" y="0"/>
            <a:ext cx="355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 b="0" i="0" u="none" strike="noStrike" cap="none" baseline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</a:t>
            </a:r>
            <a:endParaRPr lang="fr-FR" dirty="0"/>
          </a:p>
        </p:txBody>
      </p:sp>
      <p:pic>
        <p:nvPicPr>
          <p:cNvPr id="3" name="Image 2" descr="télécharge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4" y="5556250"/>
            <a:ext cx="1158874" cy="1158874"/>
          </a:xfrm>
          <a:prstGeom prst="rect">
            <a:avLst/>
          </a:prstGeom>
        </p:spPr>
      </p:pic>
      <p:sp>
        <p:nvSpPr>
          <p:cNvPr id="17" name="Shape 21"/>
          <p:cNvSpPr txBox="1"/>
          <p:nvPr/>
        </p:nvSpPr>
        <p:spPr>
          <a:xfrm>
            <a:off x="-1066801" y="3181350"/>
            <a:ext cx="10045699" cy="7048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                                           Bluetooth Low Energy</a:t>
            </a:r>
            <a:endParaRPr lang="en-US" sz="2800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/>
        </p:nvSpPr>
        <p:spPr>
          <a:xfrm>
            <a:off x="0" y="0"/>
            <a:ext cx="355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</a:rPr>
              <a:t>2</a:t>
            </a:r>
            <a:endParaRPr lang="en-US" sz="2400" dirty="0" smtClean="0">
              <a:solidFill>
                <a:srgbClr val="FFFFFF"/>
              </a:solidFill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3124200" y="381000"/>
            <a:ext cx="2895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endParaRPr lang="en-US" sz="2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8" name="Image 7" descr="télécharge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4" y="5556250"/>
            <a:ext cx="1158874" cy="11588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0" y="0"/>
            <a:ext cx="355600" cy="461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2400" dirty="0">
                <a:solidFill>
                  <a:srgbClr val="FFFFFF"/>
                </a:solidFill>
                <a:rtl val="0"/>
              </a:rPr>
              <a:t>3</a:t>
            </a:r>
            <a:endParaRPr lang="en-US" sz="2400" b="0" i="0" u="none" strike="noStrike" cap="none" baseline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 descr="téléchargem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024" y="5556250"/>
            <a:ext cx="1158874" cy="115887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1_powerpoint-template-24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0581C9"/>
      </a:lt2>
      <a:accent1>
        <a:srgbClr val="0486D6"/>
      </a:accent1>
      <a:accent2>
        <a:srgbClr val="04A1EE"/>
      </a:accent2>
      <a:accent3>
        <a:srgbClr val="FFFFFF"/>
      </a:accent3>
      <a:accent4>
        <a:srgbClr val="404040"/>
      </a:accent4>
      <a:accent5>
        <a:srgbClr val="AAC3E8"/>
      </a:accent5>
      <a:accent6>
        <a:srgbClr val="0391D8"/>
      </a:accent6>
      <a:hlink>
        <a:srgbClr val="0B69B8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werpoint-template-24">
  <a:themeElements>
    <a:clrScheme name="powerpoint-template-24 11">
      <a:dk1>
        <a:srgbClr val="4D4D4D"/>
      </a:dk1>
      <a:lt1>
        <a:srgbClr val="FFFFFF"/>
      </a:lt1>
      <a:dk2>
        <a:srgbClr val="4D4D4D"/>
      </a:dk2>
      <a:lt2>
        <a:srgbClr val="0581C9"/>
      </a:lt2>
      <a:accent1>
        <a:srgbClr val="0486D6"/>
      </a:accent1>
      <a:accent2>
        <a:srgbClr val="04A1EE"/>
      </a:accent2>
      <a:accent3>
        <a:srgbClr val="FFFFFF"/>
      </a:accent3>
      <a:accent4>
        <a:srgbClr val="404040"/>
      </a:accent4>
      <a:accent5>
        <a:srgbClr val="AAC3E8"/>
      </a:accent5>
      <a:accent6>
        <a:srgbClr val="0391D8"/>
      </a:accent6>
      <a:hlink>
        <a:srgbClr val="0B69B8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Macintosh PowerPoint</Application>
  <PresentationFormat>Présentation à l'écran 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Nunito</vt:lpstr>
      <vt:lpstr>1_powerpoint-template-24</vt:lpstr>
      <vt:lpstr>powerpoint-template-24</vt:lpstr>
      <vt:lpstr>                                     Wireless Networks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Wireless Networks</dc:title>
  <cp:lastModifiedBy>Pierre Fleitz</cp:lastModifiedBy>
  <cp:revision>2</cp:revision>
  <dcterms:modified xsi:type="dcterms:W3CDTF">2015-12-10T15:13:06Z</dcterms:modified>
</cp:coreProperties>
</file>