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77" r:id="rId3"/>
    <p:sldId id="279" r:id="rId4"/>
    <p:sldId id="259" r:id="rId5"/>
    <p:sldId id="260" r:id="rId6"/>
    <p:sldId id="258" r:id="rId7"/>
    <p:sldId id="276" r:id="rId8"/>
    <p:sldId id="284" r:id="rId9"/>
    <p:sldId id="286" r:id="rId10"/>
    <p:sldId id="300" r:id="rId11"/>
    <p:sldId id="302" r:id="rId12"/>
    <p:sldId id="303" r:id="rId13"/>
    <p:sldId id="301" r:id="rId14"/>
    <p:sldId id="299" r:id="rId15"/>
    <p:sldId id="298" r:id="rId16"/>
    <p:sldId id="297" r:id="rId17"/>
    <p:sldId id="305" r:id="rId18"/>
    <p:sldId id="306" r:id="rId19"/>
    <p:sldId id="307" r:id="rId20"/>
    <p:sldId id="308" r:id="rId21"/>
    <p:sldId id="310" r:id="rId22"/>
    <p:sldId id="282" r:id="rId23"/>
    <p:sldId id="264" r:id="rId24"/>
    <p:sldId id="309" r:id="rId25"/>
    <p:sldId id="283" r:id="rId26"/>
    <p:sldId id="29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698" autoAdjust="0"/>
  </p:normalViewPr>
  <p:slideViewPr>
    <p:cSldViewPr>
      <p:cViewPr>
        <p:scale>
          <a:sx n="75" d="100"/>
          <a:sy n="75" d="100"/>
        </p:scale>
        <p:origin x="-864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302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9AC25-D6E4-4D4F-B7AE-812290FE4BE2}" type="datetimeFigureOut">
              <a:rPr lang="fr-FR" smtClean="0"/>
              <a:pPr/>
              <a:t>17/06/2011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84172-B63B-4837-B09E-868EDAB9598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61602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B7F3BFE4-0E5B-48FC-9BBA-E78C555C5CE3}" type="datetime1">
              <a:rPr lang="en-US" smtClean="0"/>
              <a:pPr eaLnBrk="1" latinLnBrk="0" hangingPunct="1"/>
              <a:t>6/17/2011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‹N°›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37EC3F78-BF63-4E8B-8E93-C099EE925234}" type="datetime1">
              <a:rPr lang="en-US" smtClean="0"/>
              <a:pPr eaLnBrk="1" latinLnBrk="0" hangingPunct="1"/>
              <a:t>6/17/2011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0A9BCBCE-10BB-42A6-AC58-1B0CDCB3EE70}" type="datetime1">
              <a:rPr lang="en-US" smtClean="0"/>
              <a:pPr eaLnBrk="1" latinLnBrk="0" hangingPunct="1"/>
              <a:t>6/17/2011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C9C1545-8C13-4152-8227-8B78E6CDBBEA}" type="datetime1">
              <a:rPr lang="en-US" smtClean="0"/>
              <a:pPr eaLnBrk="1" latinLnBrk="0" hangingPunct="1"/>
              <a:t>6/17/2011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72A39424-3BCD-42E9-829F-79F8EB987D5A}" type="datetime1">
              <a:rPr lang="en-US" smtClean="0"/>
              <a:pPr eaLnBrk="1" latinLnBrk="0" hangingPunct="1"/>
              <a:t>6/17/2011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995E955F-CEF2-4438-9586-88C226595CDF}" type="datetime1">
              <a:rPr lang="en-US" smtClean="0"/>
              <a:pPr eaLnBrk="1" latinLnBrk="0" hangingPunct="1"/>
              <a:t>6/17/2011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7986182C-F486-42C5-B58D-B6477C9C1884}" type="datetime1">
              <a:rPr lang="en-US" smtClean="0"/>
              <a:pPr eaLnBrk="1" latinLnBrk="0" hangingPunct="1"/>
              <a:t>6/17/2011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BBDD18AD-3E2B-474F-948B-26FC1B128539}" type="datetime1">
              <a:rPr lang="en-US" smtClean="0"/>
              <a:pPr eaLnBrk="1" latinLnBrk="0" hangingPunct="1"/>
              <a:t>6/17/2011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357BB760-B9AE-40CC-8249-331C5464B55C}" type="datetime1">
              <a:rPr lang="en-US" smtClean="0"/>
              <a:pPr eaLnBrk="1" latinLnBrk="0" hangingPunct="1"/>
              <a:t>6/17/2011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 eaLnBrk="1" latinLnBrk="0" hangingPunct="1"/>
            <a:fld id="{A7E26038-358B-4D92-A9AC-EDB6B253414C}" type="datetime1">
              <a:rPr lang="en-US" smtClean="0"/>
              <a:pPr eaLnBrk="1" latinLnBrk="0" hangingPunct="1"/>
              <a:t>6/17/2011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0A93EDD1-7253-4DC9-8B27-488734C21FA9}" type="datetime1">
              <a:rPr lang="en-US" smtClean="0"/>
              <a:pPr eaLnBrk="1" latinLnBrk="0" hangingPunct="1"/>
              <a:t>6/17/2011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‹N°›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43657265-C9E9-49AF-A7A1-0183CCEA1607}" type="datetime1">
              <a:rPr lang="en-US" smtClean="0"/>
              <a:pPr eaLnBrk="1" latinLnBrk="0" hangingPunct="1"/>
              <a:t>6/17/2011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‹N°›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  <p:pic>
        <p:nvPicPr>
          <p:cNvPr id="3074" name="Picture 2" descr="C:\Users\Remi\Desktop\Polytech_log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59" y="0"/>
            <a:ext cx="1575841" cy="5113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70490"/>
            <a:ext cx="7772400" cy="1829761"/>
          </a:xfrm>
        </p:spPr>
        <p:txBody>
          <a:bodyPr/>
          <a:lstStyle/>
          <a:p>
            <a:r>
              <a:rPr lang="fr-FR" dirty="0" smtClean="0"/>
              <a:t>Présentation du jeu Othello sur Nintendo DS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4029496"/>
            <a:ext cx="7772400" cy="1199704"/>
          </a:xfrm>
        </p:spPr>
        <p:txBody>
          <a:bodyPr/>
          <a:lstStyle/>
          <a:p>
            <a:r>
              <a:rPr lang="fr-FR" dirty="0" smtClean="0"/>
              <a:t>Projet d’Algorithmique/C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C:\devkitPro\projets\othellods\gfx\demarrage_bas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2495451" cy="1871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4639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 de société combinatoire opposant deux joueurs : Noir et Blanc</a:t>
            </a:r>
          </a:p>
          <a:p>
            <a:endParaRPr lang="fr-FR" dirty="0" smtClean="0"/>
          </a:p>
          <a:p>
            <a:r>
              <a:rPr lang="fr-FR" dirty="0" smtClean="0"/>
              <a:t>Plateau de 64 cases</a:t>
            </a:r>
          </a:p>
          <a:p>
            <a:endParaRPr lang="fr-FR" dirty="0" smtClean="0"/>
          </a:p>
          <a:p>
            <a:r>
              <a:rPr lang="fr-FR" dirty="0" smtClean="0"/>
              <a:t>Arrêt du jeu : plus aucun joueur ne peut poser de pion</a:t>
            </a:r>
          </a:p>
          <a:p>
            <a:endParaRPr lang="fr-FR" dirty="0" smtClean="0"/>
          </a:p>
          <a:p>
            <a:r>
              <a:rPr lang="fr-FR" dirty="0" smtClean="0"/>
              <a:t>Joueur gagnant : plus grand nombre de </a:t>
            </a:r>
            <a:r>
              <a:rPr lang="fr-FR" dirty="0" smtClean="0"/>
              <a:t>pions </a:t>
            </a:r>
            <a:r>
              <a:rPr lang="fr-FR" dirty="0" smtClean="0"/>
              <a:t>de sa couleur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10</a:t>
            </a:fld>
            <a:endParaRPr kumimoji="0"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règles du jeu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Position de départ de l’othellier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11</a:t>
            </a:fld>
            <a:endParaRPr kumimoji="0"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règles du jeu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988840"/>
            <a:ext cx="4059611" cy="41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Plateau initial                     Premier coup Noir </a:t>
            </a:r>
          </a:p>
          <a:p>
            <a:pPr>
              <a:buNone/>
            </a:pPr>
            <a:r>
              <a:rPr lang="fr-FR" dirty="0" smtClean="0"/>
              <a:t> </a:t>
            </a:r>
            <a:r>
              <a:rPr lang="fr-FR" dirty="0" smtClean="0"/>
              <a:t>                                    </a:t>
            </a:r>
            <a:r>
              <a:rPr lang="fr-FR" dirty="0" smtClean="0"/>
              <a:t>            (en d3)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12</a:t>
            </a:fld>
            <a:endParaRPr kumimoji="0"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7544" y="0"/>
            <a:ext cx="8219256" cy="1143000"/>
          </a:xfrm>
        </p:spPr>
        <p:txBody>
          <a:bodyPr/>
          <a:lstStyle/>
          <a:p>
            <a:r>
              <a:rPr lang="fr-FR" dirty="0" smtClean="0"/>
              <a:t>Les règles du jeu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41328"/>
            <a:ext cx="4079415" cy="41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204864"/>
            <a:ext cx="4059612" cy="41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Jouer seul ou à deux</a:t>
            </a:r>
          </a:p>
          <a:p>
            <a:endParaRPr lang="fr-FR" dirty="0" smtClean="0"/>
          </a:p>
          <a:p>
            <a:r>
              <a:rPr lang="fr-FR" dirty="0" smtClean="0"/>
              <a:t>Consultation des statistiques</a:t>
            </a:r>
          </a:p>
          <a:p>
            <a:endParaRPr lang="fr-FR" dirty="0" smtClean="0"/>
          </a:p>
          <a:p>
            <a:r>
              <a:rPr lang="fr-FR" dirty="0" smtClean="0"/>
              <a:t>Consultation de l’aide</a:t>
            </a:r>
          </a:p>
          <a:p>
            <a:endParaRPr lang="fr-FR" dirty="0" smtClean="0"/>
          </a:p>
          <a:p>
            <a:r>
              <a:rPr lang="fr-FR" dirty="0" smtClean="0"/>
              <a:t>Sauvegarde de la partie en cours</a:t>
            </a:r>
          </a:p>
          <a:p>
            <a:endParaRPr lang="fr-FR" dirty="0" smtClean="0"/>
          </a:p>
          <a:p>
            <a:r>
              <a:rPr lang="fr-FR" dirty="0" smtClean="0"/>
              <a:t>Modification des options (suppression des sauvegardes , activation ou non du son)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13</a:t>
            </a:fld>
            <a:endParaRPr kumimoji="0"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fonctionnalités disponibles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1. Structure de données utilisée</a:t>
            </a:r>
          </a:p>
          <a:p>
            <a:endParaRPr lang="fr-FR" dirty="0" smtClean="0"/>
          </a:p>
          <a:p>
            <a:r>
              <a:rPr lang="fr-FR" dirty="0" smtClean="0"/>
              <a:t>2. </a:t>
            </a:r>
            <a:r>
              <a:rPr lang="fr-FR" dirty="0" smtClean="0"/>
              <a:t>Algorithmes </a:t>
            </a:r>
            <a:r>
              <a:rPr lang="fr-FR" dirty="0" smtClean="0"/>
              <a:t>fondamentaux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II. Conception du jeu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14</a:t>
            </a:fld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121957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019680"/>
          </a:xfrm>
        </p:spPr>
        <p:txBody>
          <a:bodyPr/>
          <a:lstStyle/>
          <a:p>
            <a:r>
              <a:rPr lang="fr-FR" dirty="0" smtClean="0"/>
              <a:t>Tableau d’entiers à 2 dimensions composé de 8 lignes et 8 colonnes</a:t>
            </a:r>
          </a:p>
          <a:p>
            <a:endParaRPr lang="fr-FR" dirty="0" smtClean="0"/>
          </a:p>
          <a:p>
            <a:r>
              <a:rPr lang="fr-FR" dirty="0" smtClean="0"/>
              <a:t>Représentation des pions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15</a:t>
            </a:fld>
            <a:endParaRPr kumimoji="0"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 données utilisée</a:t>
            </a:r>
            <a:endParaRPr lang="fr-FR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429000"/>
            <a:ext cx="6245057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723536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Représentation algorithmique de l’othellier en position de départ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16</a:t>
            </a:fld>
            <a:endParaRPr kumimoji="0"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Algorithmes </a:t>
            </a:r>
            <a:r>
              <a:rPr lang="fr-FR" dirty="0" smtClean="0"/>
              <a:t>fondamentaux</a:t>
            </a:r>
            <a:endParaRPr lang="fr-F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492896"/>
            <a:ext cx="6518346" cy="3341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07512"/>
          </a:xfrm>
        </p:spPr>
        <p:txBody>
          <a:bodyPr/>
          <a:lstStyle/>
          <a:p>
            <a:r>
              <a:rPr lang="fr-FR" dirty="0" smtClean="0"/>
              <a:t>A chaque tour de la partie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17</a:t>
            </a:fld>
            <a:endParaRPr kumimoji="0"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Initialiser les coups possibles</a:t>
            </a:r>
            <a:endParaRPr lang="fr-FR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16832"/>
            <a:ext cx="7632848" cy="480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7913" y="2204864"/>
            <a:ext cx="38760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4348" y="2204865"/>
            <a:ext cx="393965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18</a:t>
            </a:fld>
            <a:endParaRPr kumimoji="0"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Retournement des pions</a:t>
            </a:r>
            <a:endParaRPr lang="fr-F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804627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4642" y="1556792"/>
            <a:ext cx="485935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81457" y="1484784"/>
            <a:ext cx="4962543" cy="276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chaque coup possible (chiffre 8)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Parcours des 8 directions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Addition des pions </a:t>
            </a:r>
            <a:r>
              <a:rPr lang="fr-FR" dirty="0" smtClean="0"/>
              <a:t>que l’on peut retourner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On </a:t>
            </a:r>
            <a:r>
              <a:rPr lang="fr-FR" dirty="0" smtClean="0"/>
              <a:t>exécute </a:t>
            </a:r>
            <a:r>
              <a:rPr lang="fr-FR" dirty="0" err="1" smtClean="0"/>
              <a:t>RetournerPions</a:t>
            </a:r>
            <a:r>
              <a:rPr lang="fr-FR" dirty="0" smtClean="0"/>
              <a:t>() sur la case qui </a:t>
            </a:r>
            <a:r>
              <a:rPr lang="fr-FR" dirty="0" smtClean="0"/>
              <a:t>retourne le plus de pions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19</a:t>
            </a:fld>
            <a:endParaRPr kumimoji="0"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Intelligence artificielle : mode solo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fr-FR" dirty="0"/>
          </a:p>
          <a:p>
            <a:r>
              <a:rPr lang="fr-FR" dirty="0" smtClean="0"/>
              <a:t>I. Présentation globale du projet</a:t>
            </a:r>
          </a:p>
          <a:p>
            <a:endParaRPr lang="fr-FR" dirty="0"/>
          </a:p>
          <a:p>
            <a:r>
              <a:rPr lang="fr-FR" dirty="0" smtClean="0"/>
              <a:t>II. Conception du jeu</a:t>
            </a:r>
          </a:p>
          <a:p>
            <a:pPr>
              <a:buNone/>
            </a:pPr>
            <a:endParaRPr lang="fr-FR" dirty="0"/>
          </a:p>
          <a:p>
            <a:r>
              <a:rPr lang="fr-FR" dirty="0" smtClean="0"/>
              <a:t>IV. Difficultés rencontrées</a:t>
            </a:r>
          </a:p>
          <a:p>
            <a:endParaRPr lang="fr-FR" dirty="0"/>
          </a:p>
          <a:p>
            <a:r>
              <a:rPr lang="fr-FR" dirty="0" smtClean="0"/>
              <a:t>V. Conclusion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pic>
        <p:nvPicPr>
          <p:cNvPr id="9220" name="Picture 4" descr="http://img.jeuxvideopc.com/images/editeurs-distributeurs/grandformat/69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450341"/>
            <a:ext cx="3203509" cy="24026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2</a:t>
            </a:fld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215613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4978896" cy="4323936"/>
          </a:xfrm>
        </p:spPr>
        <p:txBody>
          <a:bodyPr>
            <a:normAutofit/>
          </a:bodyPr>
          <a:lstStyle/>
          <a:p>
            <a:r>
              <a:rPr lang="fr-FR" dirty="0" smtClean="0"/>
              <a:t>Implémentation des algorithmes en langage C</a:t>
            </a:r>
          </a:p>
          <a:p>
            <a:endParaRPr lang="fr-FR" dirty="0" smtClean="0"/>
          </a:p>
          <a:p>
            <a:r>
              <a:rPr lang="fr-FR" dirty="0" smtClean="0"/>
              <a:t>Mise en place de la partie graphique du jeu</a:t>
            </a:r>
          </a:p>
          <a:p>
            <a:endParaRPr lang="fr-FR" dirty="0" smtClean="0"/>
          </a:p>
          <a:p>
            <a:r>
              <a:rPr lang="fr-FR" dirty="0" smtClean="0"/>
              <a:t>Test du jeu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20</a:t>
            </a:fld>
            <a:endParaRPr kumimoji="0"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et tests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268760"/>
            <a:ext cx="3002657" cy="488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4978896" cy="4323936"/>
          </a:xfrm>
        </p:spPr>
        <p:txBody>
          <a:bodyPr>
            <a:normAutofit/>
          </a:bodyPr>
          <a:lstStyle/>
          <a:p>
            <a:r>
              <a:rPr lang="fr-FR" dirty="0" smtClean="0"/>
              <a:t>Implémentation des algorithmes en langage C</a:t>
            </a:r>
          </a:p>
          <a:p>
            <a:endParaRPr lang="fr-FR" dirty="0" smtClean="0"/>
          </a:p>
          <a:p>
            <a:r>
              <a:rPr lang="fr-FR" dirty="0" smtClean="0"/>
              <a:t>Mise en place de la partie graphique du jeu</a:t>
            </a:r>
          </a:p>
          <a:p>
            <a:endParaRPr lang="fr-FR" dirty="0" smtClean="0"/>
          </a:p>
          <a:p>
            <a:r>
              <a:rPr lang="fr-FR" dirty="0" smtClean="0"/>
              <a:t>Test du jeu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21</a:t>
            </a:fld>
            <a:endParaRPr kumimoji="0"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et tests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268760"/>
            <a:ext cx="3006875" cy="488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19256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IV. Difficultés rencontrées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22</a:t>
            </a:fld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21841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Sauvegarde</a:t>
            </a:r>
          </a:p>
          <a:p>
            <a:pPr lvl="1"/>
            <a:r>
              <a:rPr lang="fr-FR" dirty="0" smtClean="0"/>
              <a:t>Le </a:t>
            </a:r>
            <a:r>
              <a:rPr lang="fr-FR" dirty="0" smtClean="0"/>
              <a:t>nom du fichier de sauvegarde doit être différent de celui généré par </a:t>
            </a:r>
            <a:r>
              <a:rPr lang="fr-FR" dirty="0" smtClean="0"/>
              <a:t>défaut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 résolue…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23</a:t>
            </a:fld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273104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Ne fonctionne pas sur la DS prêtée.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</a:t>
            </a:r>
            <a:r>
              <a:rPr lang="fr-FR" dirty="0" smtClean="0"/>
              <a:t>non résolues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24</a:t>
            </a:fld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273104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Découverte de la programmation du Nintendo DS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Conception d’algorithmes afin de répondre à un problème posé</a:t>
            </a:r>
          </a:p>
          <a:p>
            <a:endParaRPr lang="fr-FR" dirty="0"/>
          </a:p>
          <a:p>
            <a:r>
              <a:rPr lang="fr-FR" dirty="0" smtClean="0"/>
              <a:t>Auto-apprentissage très </a:t>
            </a:r>
            <a:r>
              <a:rPr lang="fr-FR" dirty="0" smtClean="0"/>
              <a:t>formateur </a:t>
            </a:r>
          </a:p>
          <a:p>
            <a:endParaRPr lang="fr-FR" dirty="0" smtClean="0"/>
          </a:p>
          <a:p>
            <a:r>
              <a:rPr lang="fr-FR" dirty="0" smtClean="0"/>
              <a:t>Echanges avec notre tuteur </a:t>
            </a:r>
          </a:p>
          <a:p>
            <a:pPr>
              <a:buNone/>
            </a:pPr>
            <a:r>
              <a:rPr lang="fr-FR" dirty="0" smtClean="0"/>
              <a:t>nous ont permis d’avancer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V. Conclusion</a:t>
            </a:r>
            <a:endParaRPr lang="fr-FR" dirty="0"/>
          </a:p>
        </p:txBody>
      </p:sp>
      <p:pic>
        <p:nvPicPr>
          <p:cNvPr id="2050" name="Picture 2" descr="http://www.ordiretro.fr/blog/wp-content/uploads/2010/03/logo-1ninte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703693"/>
            <a:ext cx="2051720" cy="21543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25</a:t>
            </a:fld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97723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0" y="2636912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Merci de votre </a:t>
            </a:r>
            <a:r>
              <a:rPr lang="fr-FR" dirty="0" smtClean="0"/>
              <a:t>attention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26</a:t>
            </a:fld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391883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 smtClean="0"/>
          </a:p>
          <a:p>
            <a:r>
              <a:rPr lang="fr-FR" dirty="0" smtClean="0"/>
              <a:t>1. Présentation générale</a:t>
            </a:r>
          </a:p>
          <a:p>
            <a:endParaRPr lang="fr-FR" dirty="0" smtClean="0"/>
          </a:p>
          <a:p>
            <a:r>
              <a:rPr lang="fr-FR" dirty="0" smtClean="0"/>
              <a:t>2. Planification du travail</a:t>
            </a:r>
          </a:p>
          <a:p>
            <a:endParaRPr lang="fr-FR" dirty="0" smtClean="0"/>
          </a:p>
          <a:p>
            <a:r>
              <a:rPr lang="fr-FR" dirty="0" smtClean="0"/>
              <a:t>3. Le matériel utilisé</a:t>
            </a:r>
          </a:p>
          <a:p>
            <a:endParaRPr lang="fr-FR" dirty="0" smtClean="0"/>
          </a:p>
          <a:p>
            <a:r>
              <a:rPr lang="fr-FR" dirty="0" smtClean="0"/>
              <a:t>4. Les règles du jeu</a:t>
            </a:r>
          </a:p>
          <a:p>
            <a:endParaRPr lang="fr-FR" dirty="0" smtClean="0"/>
          </a:p>
          <a:p>
            <a:r>
              <a:rPr lang="fr-FR" dirty="0" smtClean="0"/>
              <a:t>5. Les fonctionnalités disponibles</a:t>
            </a:r>
          </a:p>
          <a:p>
            <a:pPr marL="109728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I. Présentation globale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3</a:t>
            </a:fld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121957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fr-FR" dirty="0" smtClean="0"/>
          </a:p>
          <a:p>
            <a:r>
              <a:rPr lang="fr-FR" dirty="0" smtClean="0"/>
              <a:t>Projet algorithmique et langage C</a:t>
            </a:r>
          </a:p>
          <a:p>
            <a:endParaRPr lang="fr-FR" dirty="0"/>
          </a:p>
          <a:p>
            <a:r>
              <a:rPr lang="fr-FR" dirty="0" smtClean="0"/>
              <a:t>Notre mission :</a:t>
            </a:r>
          </a:p>
          <a:p>
            <a:pPr lvl="1"/>
            <a:r>
              <a:rPr lang="fr-FR" dirty="0" smtClean="0"/>
              <a:t>Développer un jeu de type Othello sur Nintendo DS :</a:t>
            </a:r>
          </a:p>
          <a:p>
            <a:pPr lvl="2"/>
            <a:r>
              <a:rPr lang="fr-FR" dirty="0" smtClean="0"/>
              <a:t>Création des algorithmes</a:t>
            </a:r>
          </a:p>
          <a:p>
            <a:pPr lvl="2"/>
            <a:r>
              <a:rPr lang="fr-FR" dirty="0" smtClean="0"/>
              <a:t>Développement en langage C</a:t>
            </a:r>
          </a:p>
          <a:p>
            <a:pPr lvl="2"/>
            <a:endParaRPr lang="fr-FR" b="1" dirty="0"/>
          </a:p>
          <a:p>
            <a:r>
              <a:rPr lang="fr-FR" dirty="0" smtClean="0"/>
              <a:t>Contraintes:</a:t>
            </a:r>
          </a:p>
          <a:p>
            <a:pPr lvl="1"/>
            <a:r>
              <a:rPr lang="fr-FR" dirty="0" smtClean="0"/>
              <a:t>Temps </a:t>
            </a:r>
            <a:endParaRPr lang="fr-FR" dirty="0" smtClean="0"/>
          </a:p>
          <a:p>
            <a:pPr lvl="1"/>
            <a:r>
              <a:rPr lang="fr-FR" dirty="0" smtClean="0"/>
              <a:t>P</a:t>
            </a:r>
            <a:r>
              <a:rPr lang="fr-FR" dirty="0" smtClean="0"/>
              <a:t>lusieurs </a:t>
            </a:r>
            <a:r>
              <a:rPr lang="fr-FR" dirty="0" smtClean="0"/>
              <a:t>projets </a:t>
            </a:r>
            <a:endParaRPr lang="fr-FR" dirty="0"/>
          </a:p>
          <a:p>
            <a:pPr marL="393192" lvl="1" indent="0">
              <a:buNone/>
            </a:pP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pic>
        <p:nvPicPr>
          <p:cNvPr id="4098" name="Picture 2" descr="http://img.over-blog.com/300x255/2/58/10/28/Cartes_RA_3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004" y="4429125"/>
            <a:ext cx="2857500" cy="2428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4</a:t>
            </a:fld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32554618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Planification du travail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486916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1600" u="sng" dirty="0" smtClean="0">
              <a:solidFill>
                <a:schemeClr val="accent4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fr-FR" sz="1600" u="sng" dirty="0" smtClean="0">
                <a:solidFill>
                  <a:schemeClr val="accent4"/>
                </a:solidFill>
                <a:latin typeface="Calibri" pitchFamily="34" charset="0"/>
                <a:cs typeface="Calibri" pitchFamily="34" charset="0"/>
              </a:rPr>
              <a:t>Diagramme de Gantt</a:t>
            </a:r>
            <a:endParaRPr lang="fr-FR" sz="1600" u="sng" dirty="0">
              <a:solidFill>
                <a:schemeClr val="accent4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5</a:t>
            </a:fld>
            <a:endParaRPr kumimoji="0" lang="en-US"/>
          </a:p>
        </p:txBody>
      </p:sp>
      <p:pic>
        <p:nvPicPr>
          <p:cNvPr id="1026" name="Picture 2" descr="C:\Users\Pierre\Desktop\FOURREAU-CARUYER - Rapport Projet Algo-C\FOURREAU-CARUYER - Rapport Projet Algo-C\images\plann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6832"/>
            <a:ext cx="9144000" cy="29523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8575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2 écrans rétro-éclairés </a:t>
            </a:r>
          </a:p>
          <a:p>
            <a:r>
              <a:rPr lang="fr-FR" dirty="0" smtClean="0"/>
              <a:t>1 microphone</a:t>
            </a:r>
          </a:p>
          <a:p>
            <a:r>
              <a:rPr lang="fr-FR" dirty="0" smtClean="0"/>
              <a:t>2 ports cartouches (DS &amp; </a:t>
            </a:r>
            <a:r>
              <a:rPr lang="fr-FR" dirty="0" err="1" smtClean="0"/>
              <a:t>GameBoy</a:t>
            </a:r>
            <a:r>
              <a:rPr lang="fr-FR" dirty="0" smtClean="0"/>
              <a:t> </a:t>
            </a:r>
            <a:r>
              <a:rPr lang="fr-FR" dirty="0" err="1" smtClean="0"/>
              <a:t>Advance</a:t>
            </a:r>
            <a:r>
              <a:rPr lang="fr-FR" dirty="0" smtClean="0"/>
              <a:t>)</a:t>
            </a:r>
          </a:p>
          <a:p>
            <a:r>
              <a:rPr lang="fr-FR" dirty="0" smtClean="0"/>
              <a:t>2 haut-parleurs </a:t>
            </a:r>
          </a:p>
          <a:p>
            <a:r>
              <a:rPr lang="fr-FR" dirty="0" err="1" smtClean="0"/>
              <a:t>Wi-Fi</a:t>
            </a:r>
            <a:r>
              <a:rPr lang="fr-FR" dirty="0" smtClean="0"/>
              <a:t> intégré</a:t>
            </a:r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console…</a:t>
            </a:r>
            <a:endParaRPr lang="fr-FR" dirty="0"/>
          </a:p>
        </p:txBody>
      </p:sp>
      <p:pic>
        <p:nvPicPr>
          <p:cNvPr id="2052" name="Picture 4" descr="http://upload.wikimedia.org/wikipedia/commons/4/43/Nintendo_DS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350" y="5589240"/>
            <a:ext cx="5715000" cy="809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://t2.gstatic.com/images?q=tbn:ANd9GcSx3cPeMQ7VUzeE-URPfljabx2Gxm97jquiOEifLFyFEqWaK9nExg&amp;t=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16070" y="1047058"/>
            <a:ext cx="1440161" cy="14320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374912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Adaptateur </a:t>
            </a:r>
          </a:p>
          <a:p>
            <a:pPr lvl="1"/>
            <a:r>
              <a:rPr lang="fr-FR" dirty="0" smtClean="0"/>
              <a:t>Carte micro SD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Permet :</a:t>
            </a:r>
          </a:p>
          <a:p>
            <a:pPr lvl="1"/>
            <a:r>
              <a:rPr lang="fr-FR" dirty="0" smtClean="0"/>
              <a:t>Développement amateur (</a:t>
            </a:r>
            <a:r>
              <a:rPr lang="fr-FR" dirty="0" err="1" smtClean="0"/>
              <a:t>homebrow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Sauvegardes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carte R4</a:t>
            </a:r>
            <a:endParaRPr lang="fr-FR" dirty="0"/>
          </a:p>
        </p:txBody>
      </p:sp>
      <p:pic>
        <p:nvPicPr>
          <p:cNvPr id="5122" name="Picture 2" descr="http://www.r4fr.com/images/categories/R4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015644"/>
            <a:ext cx="2685678" cy="26856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7</a:t>
            </a:fld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122999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 lnSpcReduction="10000"/>
          </a:bodyPr>
          <a:lstStyle/>
          <a:p>
            <a:endParaRPr lang="fr-FR" dirty="0" smtClean="0"/>
          </a:p>
          <a:p>
            <a:r>
              <a:rPr lang="fr-FR" dirty="0" smtClean="0"/>
              <a:t>Kit de développement </a:t>
            </a:r>
          </a:p>
          <a:p>
            <a:pPr marL="109728" indent="0">
              <a:buNone/>
            </a:pPr>
            <a:r>
              <a:rPr lang="fr-FR" dirty="0" smtClean="0"/>
              <a:t>pour Nintendo DS, PSP…</a:t>
            </a:r>
          </a:p>
          <a:p>
            <a:pPr lvl="1"/>
            <a:r>
              <a:rPr lang="fr-FR" dirty="0" smtClean="0"/>
              <a:t>Installe </a:t>
            </a:r>
            <a:r>
              <a:rPr lang="fr-FR" dirty="0" err="1" smtClean="0"/>
              <a:t>DevKitARM</a:t>
            </a:r>
            <a:r>
              <a:rPr lang="fr-FR" dirty="0" smtClean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Libnds</a:t>
            </a:r>
            <a:r>
              <a:rPr lang="fr-FR" dirty="0" smtClean="0"/>
              <a:t>, </a:t>
            </a:r>
            <a:r>
              <a:rPr lang="fr-FR" dirty="0" err="1" smtClean="0"/>
              <a:t>LibFat</a:t>
            </a:r>
            <a:r>
              <a:rPr lang="fr-FR" dirty="0" smtClean="0"/>
              <a:t>…)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 err="1" smtClean="0"/>
              <a:t>PALib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API (Application </a:t>
            </a:r>
            <a:r>
              <a:rPr lang="fr-FR" dirty="0" err="1" smtClean="0"/>
              <a:t>Programming</a:t>
            </a:r>
            <a:r>
              <a:rPr lang="fr-FR" dirty="0" smtClean="0"/>
              <a:t> Interface)</a:t>
            </a:r>
          </a:p>
          <a:p>
            <a:pPr lvl="1"/>
            <a:r>
              <a:rPr lang="fr-FR" dirty="0" smtClean="0"/>
              <a:t>Supporte l’écran tactile, le microphone…</a:t>
            </a:r>
            <a:endParaRPr lang="fr-FR" dirty="0"/>
          </a:p>
          <a:p>
            <a:pPr marL="109728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109728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Kit de développement</a:t>
            </a:r>
            <a:endParaRPr lang="fr-FR" dirty="0"/>
          </a:p>
        </p:txBody>
      </p:sp>
      <p:pic>
        <p:nvPicPr>
          <p:cNvPr id="4098" name="Picture 2" descr="palib-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638" y="3861048"/>
            <a:ext cx="3159621" cy="9177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ack.gtapro.com/public/Tuto/Install-DevKitPro/devkit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053" y="1412776"/>
            <a:ext cx="3810000" cy="11334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8</a:t>
            </a:fld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412554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Points positifs :</a:t>
            </a:r>
            <a:endParaRPr lang="fr-FR" dirty="0"/>
          </a:p>
          <a:p>
            <a:pPr lvl="1"/>
            <a:r>
              <a:rPr lang="fr-FR" dirty="0" smtClean="0"/>
              <a:t>Meilleur émulateur du moment</a:t>
            </a:r>
          </a:p>
          <a:p>
            <a:pPr lvl="1"/>
            <a:r>
              <a:rPr lang="fr-FR" dirty="0" smtClean="0"/>
              <a:t>Permet d’éviter les manipulations PC -&gt; Carte SD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Point négatif:</a:t>
            </a:r>
            <a:endParaRPr lang="fr-FR" dirty="0"/>
          </a:p>
          <a:p>
            <a:pPr lvl="1"/>
            <a:r>
              <a:rPr lang="fr-FR" dirty="0" smtClean="0"/>
              <a:t>No$GBA ne gère pas les sauvegardes</a:t>
            </a:r>
            <a:endParaRPr lang="fr-FR" dirty="0"/>
          </a:p>
          <a:p>
            <a:pPr lvl="1"/>
            <a:endParaRPr lang="fr-FR" dirty="0" smtClean="0"/>
          </a:p>
          <a:p>
            <a:pPr marL="393192" lvl="1" indent="0">
              <a:buNone/>
            </a:pP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L’émulateur  </a:t>
            </a:r>
            <a:r>
              <a:rPr lang="fr-FR" dirty="0" err="1" smtClean="0"/>
              <a:t>No$GBA</a:t>
            </a:r>
            <a:endParaRPr lang="fr-FR" dirty="0"/>
          </a:p>
        </p:txBody>
      </p:sp>
      <p:pic>
        <p:nvPicPr>
          <p:cNvPr id="8194" name="Picture 2" descr="http://i878.photobucket.com/albums/ab342/AfourRD/Imagenes%20de%20aportes/NoGb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254" y="4149080"/>
            <a:ext cx="2476500" cy="2476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9</a:t>
            </a:fld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12191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942</TotalTime>
  <Words>523</Words>
  <Application>Microsoft Office PowerPoint</Application>
  <PresentationFormat>Affichage à l'écran (4:3)</PresentationFormat>
  <Paragraphs>179</Paragraphs>
  <Slides>26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Rotonde</vt:lpstr>
      <vt:lpstr>Présentation du jeu Othello sur Nintendo DS</vt:lpstr>
      <vt:lpstr>Plan</vt:lpstr>
      <vt:lpstr>I. Présentation globale du projet</vt:lpstr>
      <vt:lpstr>Présentation générale</vt:lpstr>
      <vt:lpstr>Planification du travail</vt:lpstr>
      <vt:lpstr>La console…</vt:lpstr>
      <vt:lpstr>La carte R4</vt:lpstr>
      <vt:lpstr>Le Kit de développement</vt:lpstr>
      <vt:lpstr>L’émulateur  No$GBA</vt:lpstr>
      <vt:lpstr>Les règles du jeu</vt:lpstr>
      <vt:lpstr>Les règles du jeu</vt:lpstr>
      <vt:lpstr>Les règles du jeu</vt:lpstr>
      <vt:lpstr>Les fonctionnalités disponibles</vt:lpstr>
      <vt:lpstr>II. Conception du jeu</vt:lpstr>
      <vt:lpstr>Structure de données utilisée</vt:lpstr>
      <vt:lpstr>Algorithmes fondamentaux</vt:lpstr>
      <vt:lpstr>Initialiser les coups possibles</vt:lpstr>
      <vt:lpstr>Retournement des pions</vt:lpstr>
      <vt:lpstr>Intelligence artificielle : mode solo</vt:lpstr>
      <vt:lpstr>Implémentation et tests</vt:lpstr>
      <vt:lpstr>Implémentation et tests</vt:lpstr>
      <vt:lpstr>IV. Difficultés rencontrées</vt:lpstr>
      <vt:lpstr>Difficulté résolue…</vt:lpstr>
      <vt:lpstr>Difficultés non résolues…</vt:lpstr>
      <vt:lpstr>V. Conclusion</vt:lpstr>
      <vt:lpstr>Merci de votre attention </vt:lpstr>
    </vt:vector>
  </TitlesOfParts>
  <Company>ORDICENTRE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Wi-Fi sur Nintendo DS</dc:title>
  <dc:creator>Remi</dc:creator>
  <cp:lastModifiedBy>Pierre</cp:lastModifiedBy>
  <cp:revision>93</cp:revision>
  <dcterms:created xsi:type="dcterms:W3CDTF">2011-06-04T09:15:36Z</dcterms:created>
  <dcterms:modified xsi:type="dcterms:W3CDTF">2011-06-17T14:44:56Z</dcterms:modified>
</cp:coreProperties>
</file>