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00051" y="413467"/>
            <a:ext cx="10058400" cy="2321383"/>
          </a:xfrm>
        </p:spPr>
        <p:txBody>
          <a:bodyPr/>
          <a:lstStyle/>
          <a:p>
            <a:r>
              <a:rPr lang="fr-FR" dirty="0"/>
              <a:t>PROJET MODELISATION D’UNE BD + SQL SERVER</a:t>
            </a:r>
          </a:p>
        </p:txBody>
      </p:sp>
      <p:pic>
        <p:nvPicPr>
          <p:cNvPr id="4" name="Image 3" descr="C:\Users\Sofiane\Desktop\téléchargement 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499" y="3058025"/>
            <a:ext cx="4259580" cy="1074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 descr="C:\Users\Sofiane\Desktop\téléchargement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065" y="4761283"/>
            <a:ext cx="28575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/>
          <p:cNvSpPr txBox="1"/>
          <p:nvPr/>
        </p:nvSpPr>
        <p:spPr>
          <a:xfrm>
            <a:off x="556592" y="4455620"/>
            <a:ext cx="51047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Groupe : 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b="1" dirty="0"/>
              <a:t>AMROUNE</a:t>
            </a:r>
            <a:r>
              <a:rPr lang="fr-FR" dirty="0"/>
              <a:t> Sofiane</a:t>
            </a:r>
          </a:p>
          <a:p>
            <a:pPr marL="285750" indent="-285750">
              <a:buFontTx/>
              <a:buChar char="-"/>
            </a:pPr>
            <a:r>
              <a:rPr lang="fr-FR" b="1" dirty="0"/>
              <a:t>CHALAUX</a:t>
            </a:r>
            <a:r>
              <a:rPr lang="fr-FR" dirty="0"/>
              <a:t> Florian</a:t>
            </a:r>
          </a:p>
          <a:p>
            <a:pPr marL="285750" indent="-285750">
              <a:buFontTx/>
              <a:buChar char="-"/>
            </a:pPr>
            <a:r>
              <a:rPr lang="fr-FR" b="1" dirty="0"/>
              <a:t>GALY</a:t>
            </a:r>
            <a:r>
              <a:rPr lang="fr-FR" dirty="0"/>
              <a:t> Pierre</a:t>
            </a:r>
          </a:p>
          <a:p>
            <a:pPr marL="285750" indent="-285750">
              <a:buFontTx/>
              <a:buChar char="-"/>
            </a:pPr>
            <a:r>
              <a:rPr lang="fr-FR" b="1" dirty="0"/>
              <a:t>MOREAU</a:t>
            </a:r>
            <a:r>
              <a:rPr lang="fr-FR" dirty="0"/>
              <a:t> Theo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0" y="648866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2016/2017</a:t>
            </a:r>
          </a:p>
        </p:txBody>
      </p:sp>
      <p:pic>
        <p:nvPicPr>
          <p:cNvPr id="8" name="Picture 2" descr="Afficher l'image d'orig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5496" y="6409659"/>
            <a:ext cx="825500" cy="52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848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/>
                </a:solidFill>
              </a:rPr>
              <a:t>Sommaire 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I) Présentation</a:t>
            </a:r>
          </a:p>
          <a:p>
            <a:endParaRPr lang="fr-FR" dirty="0"/>
          </a:p>
          <a:p>
            <a:r>
              <a:rPr lang="fr-FR" dirty="0"/>
              <a:t>II) Mise en place du dépôt GitHub </a:t>
            </a:r>
          </a:p>
          <a:p>
            <a:endParaRPr lang="fr-FR" dirty="0"/>
          </a:p>
          <a:p>
            <a:r>
              <a:rPr lang="fr-FR" dirty="0"/>
              <a:t>III) GLPI</a:t>
            </a:r>
          </a:p>
          <a:p>
            <a:endParaRPr lang="fr-FR" dirty="0"/>
          </a:p>
          <a:p>
            <a:r>
              <a:rPr lang="fr-FR" dirty="0"/>
              <a:t>IV) Mise en place du serveur SQL </a:t>
            </a:r>
          </a:p>
          <a:p>
            <a:endParaRPr lang="fr-FR" dirty="0"/>
          </a:p>
          <a:p>
            <a:r>
              <a:rPr lang="fr-FR" dirty="0"/>
              <a:t>V) Conclusion 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0" y="648866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2016/2017</a:t>
            </a:r>
          </a:p>
        </p:txBody>
      </p:sp>
      <p:pic>
        <p:nvPicPr>
          <p:cNvPr id="5" name="Picture 2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5496" y="6409659"/>
            <a:ext cx="825500" cy="52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620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/>
                </a:solidFill>
              </a:rPr>
              <a:t>I) Présentation :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0" y="648866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2016/2017</a:t>
            </a:r>
          </a:p>
        </p:txBody>
      </p:sp>
      <p:pic>
        <p:nvPicPr>
          <p:cNvPr id="5" name="Picture 2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5496" y="6409659"/>
            <a:ext cx="825500" cy="52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315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/>
                </a:solidFill>
              </a:rPr>
              <a:t>II) Mise en place d’un dépôt GitHub 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0" y="648866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2016/2017</a:t>
            </a:r>
          </a:p>
        </p:txBody>
      </p:sp>
      <p:pic>
        <p:nvPicPr>
          <p:cNvPr id="5" name="Picture 2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5496" y="6409659"/>
            <a:ext cx="825500" cy="52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80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0" y="648866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2016/2017</a:t>
            </a:r>
          </a:p>
        </p:txBody>
      </p:sp>
      <p:pic>
        <p:nvPicPr>
          <p:cNvPr id="5" name="Picture 2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5496" y="6409659"/>
            <a:ext cx="825500" cy="52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87924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</TotalTime>
  <Words>62</Words>
  <Application>Microsoft Office PowerPoint</Application>
  <PresentationFormat>Grand écran</PresentationFormat>
  <Paragraphs>24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Rétrospective</vt:lpstr>
      <vt:lpstr>PROJET MODELISATION D’UNE BD + SQL SERVER</vt:lpstr>
      <vt:lpstr>Sommaire :</vt:lpstr>
      <vt:lpstr>I) Présentation : </vt:lpstr>
      <vt:lpstr>II) Mise en place d’un dépôt GitHub :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MODELISATION D’UNE BD + SQL SERVER</dc:title>
  <dc:creator>Sofiane</dc:creator>
  <cp:lastModifiedBy>Sofiane</cp:lastModifiedBy>
  <cp:revision>3</cp:revision>
  <dcterms:created xsi:type="dcterms:W3CDTF">2016-12-15T13:06:02Z</dcterms:created>
  <dcterms:modified xsi:type="dcterms:W3CDTF">2016-12-15T13:49:25Z</dcterms:modified>
</cp:coreProperties>
</file>