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8" d="100"/>
          <a:sy n="48" d="100"/>
        </p:scale>
        <p:origin x="24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413467"/>
            <a:ext cx="10058400" cy="2321383"/>
          </a:xfrm>
        </p:spPr>
        <p:txBody>
          <a:bodyPr/>
          <a:lstStyle/>
          <a:p>
            <a:r>
              <a:rPr lang="fr-FR" dirty="0"/>
              <a:t>PROJET MODELISATION D’UNE BD + SQL SERVER</a:t>
            </a:r>
          </a:p>
        </p:txBody>
      </p:sp>
      <p:pic>
        <p:nvPicPr>
          <p:cNvPr id="4" name="Image 3" descr="C:\Users\Sofiane\Desktop\téléchargement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99" y="3058025"/>
            <a:ext cx="4259580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Sofiane\Desktop\téléchargemen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5" y="4761283"/>
            <a:ext cx="28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556592" y="4455620"/>
            <a:ext cx="5104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Groupe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/>
              <a:t>AMROUNE</a:t>
            </a:r>
            <a:r>
              <a:rPr lang="fr-FR" dirty="0"/>
              <a:t> Sofiane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CHALAUX</a:t>
            </a:r>
            <a:r>
              <a:rPr lang="fr-FR" dirty="0"/>
              <a:t> Florian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GALY</a:t>
            </a:r>
            <a:r>
              <a:rPr lang="fr-FR" dirty="0"/>
              <a:t> Pierre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MOREAU</a:t>
            </a:r>
            <a:r>
              <a:rPr lang="fr-FR" dirty="0"/>
              <a:t> Theo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4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Sommaire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Présentation</a:t>
            </a:r>
          </a:p>
          <a:p>
            <a:endParaRPr lang="fr-FR" dirty="0"/>
          </a:p>
          <a:p>
            <a:r>
              <a:rPr lang="fr-FR" dirty="0"/>
              <a:t>II) Mise en place du dépôt GitHub </a:t>
            </a:r>
          </a:p>
          <a:p>
            <a:endParaRPr lang="fr-FR" dirty="0"/>
          </a:p>
          <a:p>
            <a:r>
              <a:rPr lang="fr-FR" dirty="0"/>
              <a:t>III) GLPI</a:t>
            </a:r>
          </a:p>
          <a:p>
            <a:endParaRPr lang="fr-FR" dirty="0"/>
          </a:p>
          <a:p>
            <a:r>
              <a:rPr lang="fr-FR" dirty="0"/>
              <a:t>IV) Mise en place du serveur SQL </a:t>
            </a:r>
          </a:p>
          <a:p>
            <a:endParaRPr lang="fr-FR" dirty="0"/>
          </a:p>
          <a:p>
            <a:r>
              <a:rPr lang="fr-FR" dirty="0"/>
              <a:t>V) Conclusion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I) Présentation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nous amène à mettre en place une base de données, un outils de gestion des ressources ainsi que de </a:t>
            </a:r>
            <a:r>
              <a:rPr lang="fr-FR" dirty="0" err="1" smtClean="0"/>
              <a:t>HelpsDesk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1° Comparer les versions de SQL Server 2014</a:t>
            </a:r>
          </a:p>
          <a:p>
            <a:r>
              <a:rPr lang="fr-FR" dirty="0" smtClean="0"/>
              <a:t>2° Créer et paramétrer la base de données et stockage</a:t>
            </a:r>
          </a:p>
          <a:p>
            <a:r>
              <a:rPr lang="fr-FR" dirty="0" smtClean="0"/>
              <a:t>3° Mettre en place une stratégie des sauvegardes</a:t>
            </a:r>
          </a:p>
          <a:p>
            <a:r>
              <a:rPr lang="fr-FR" dirty="0" smtClean="0"/>
              <a:t>4° Créer, paramétrer et renseigner une installation de GLPI</a:t>
            </a:r>
          </a:p>
          <a:p>
            <a:r>
              <a:rPr lang="fr-FR" dirty="0" smtClean="0"/>
              <a:t>5° Créer, paramétrer et utiliser un dépôt GitHub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31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II) Mise en place d’un dépôt GitHub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1° Aller sur </a:t>
            </a:r>
            <a:r>
              <a:rPr lang="fr-FR" u="sng" dirty="0" err="1"/>
              <a:t>Github</a:t>
            </a:r>
            <a:r>
              <a:rPr lang="fr-FR" u="sng" dirty="0"/>
              <a:t> et créer un nouveau «New </a:t>
            </a:r>
            <a:r>
              <a:rPr lang="fr-FR" u="sng" dirty="0" err="1"/>
              <a:t>Repository</a:t>
            </a:r>
            <a:r>
              <a:rPr lang="fr-FR" u="sng" dirty="0"/>
              <a:t> ». 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14" y="2415011"/>
            <a:ext cx="7109797" cy="34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II) Mise en place d’un dépôt </a:t>
            </a:r>
            <a:r>
              <a:rPr lang="fr-FR" dirty="0" err="1" smtClean="0">
                <a:solidFill>
                  <a:schemeClr val="accent1"/>
                </a:solidFill>
              </a:rPr>
              <a:t>Github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dirty="0" smtClean="0"/>
              <a:t>2° </a:t>
            </a:r>
            <a:r>
              <a:rPr lang="fr-FR" sz="2800" u="sng" dirty="0"/>
              <a:t>Remplir l’information sur cette page :</a:t>
            </a:r>
            <a:r>
              <a:rPr lang="fr-FR" sz="2800" dirty="0"/>
              <a:t> </a:t>
            </a:r>
            <a:endParaRPr lang="fr-FR" sz="2800" dirty="0" smtClean="0"/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. Nom </a:t>
            </a:r>
            <a:r>
              <a:rPr lang="fr-FR" sz="2800" dirty="0"/>
              <a:t>du </a:t>
            </a:r>
            <a:r>
              <a:rPr lang="fr-FR" sz="2800" dirty="0" smtClean="0"/>
              <a:t>dépôt</a:t>
            </a:r>
          </a:p>
          <a:p>
            <a:pPr lvl="0"/>
            <a:r>
              <a:rPr lang="fr-FR" sz="2800" dirty="0" smtClean="0"/>
              <a:t>. Description </a:t>
            </a:r>
            <a:r>
              <a:rPr lang="fr-FR" sz="2800" dirty="0"/>
              <a:t>(en option</a:t>
            </a:r>
            <a:r>
              <a:rPr lang="fr-FR" sz="2800" dirty="0" smtClean="0"/>
              <a:t>)</a:t>
            </a:r>
          </a:p>
          <a:p>
            <a:pPr lvl="0"/>
            <a:r>
              <a:rPr lang="fr-FR" sz="2800" dirty="0" smtClean="0"/>
              <a:t>. Public </a:t>
            </a:r>
            <a:r>
              <a:rPr lang="fr-FR" sz="2800" dirty="0"/>
              <a:t>ou Privé (L’option privé est payante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. Et </a:t>
            </a:r>
            <a:r>
              <a:rPr lang="fr-FR" sz="2800" dirty="0"/>
              <a:t>une fois terminé, cliquer sur “</a:t>
            </a:r>
            <a:r>
              <a:rPr lang="fr-FR" sz="2800" dirty="0" err="1"/>
              <a:t>Create</a:t>
            </a:r>
            <a:r>
              <a:rPr lang="fr-FR" sz="2800" dirty="0"/>
              <a:t> </a:t>
            </a:r>
            <a:r>
              <a:rPr lang="fr-FR" sz="2800" dirty="0" err="1"/>
              <a:t>Repository</a:t>
            </a:r>
            <a:r>
              <a:rPr lang="fr-FR" sz="2800" dirty="0"/>
              <a:t>.”</a:t>
            </a:r>
          </a:p>
          <a:p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II) Mise en place d’un dépôt </a:t>
            </a:r>
            <a:r>
              <a:rPr lang="fr-FR" dirty="0" err="1">
                <a:solidFill>
                  <a:schemeClr val="accent1"/>
                </a:solidFill>
              </a:rPr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u="sng" dirty="0"/>
              <a:t>3° Créez un README pour votre </a:t>
            </a:r>
            <a:r>
              <a:rPr lang="fr-FR" sz="3200" u="sng" dirty="0" smtClean="0"/>
              <a:t>dépôt</a:t>
            </a:r>
            <a:endParaRPr lang="fr-FR" sz="3200" dirty="0"/>
          </a:p>
          <a:p>
            <a:r>
              <a:rPr lang="fr-FR" sz="3200" u="sng" dirty="0"/>
              <a:t>4° Installer un client git en </a:t>
            </a:r>
            <a:r>
              <a:rPr lang="fr-FR" sz="3200" u="sng" dirty="0" smtClean="0"/>
              <a:t>graphique</a:t>
            </a:r>
          </a:p>
          <a:p>
            <a:endParaRPr lang="fr-FR" sz="3200" u="sng" dirty="0"/>
          </a:p>
          <a:p>
            <a:endParaRPr lang="fr-FR" sz="32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870"/>
            <a:ext cx="5455665" cy="2864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80" y="3674982"/>
            <a:ext cx="6654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III) GLPI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8349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222</Words>
  <Application>Microsoft Macintosh PowerPoint</Application>
  <PresentationFormat>Grand écran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PROJET MODELISATION D’UNE BD + SQL SERVER</vt:lpstr>
      <vt:lpstr>Sommaire :</vt:lpstr>
      <vt:lpstr>I) Présentation : </vt:lpstr>
      <vt:lpstr>II) Mise en place d’un dépôt GitHub :</vt:lpstr>
      <vt:lpstr>II) Mise en place d’un dépôt Github</vt:lpstr>
      <vt:lpstr>II) Mise en place d’un dépôt Github</vt:lpstr>
      <vt:lpstr>III) GLPI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MODELISATION D’UNE BD + SQL SERVER</dc:title>
  <dc:creator>Sofiane</dc:creator>
  <cp:lastModifiedBy>GALY Pierre</cp:lastModifiedBy>
  <cp:revision>7</cp:revision>
  <dcterms:created xsi:type="dcterms:W3CDTF">2016-12-15T13:06:02Z</dcterms:created>
  <dcterms:modified xsi:type="dcterms:W3CDTF">2016-12-15T14:22:12Z</dcterms:modified>
</cp:coreProperties>
</file>