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A79DC-4769-4195-A23B-01FCC7E9A0E4}" type="datetimeFigureOut">
              <a:rPr lang="fr-FR" smtClean="0"/>
              <a:t>15/04/2013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83825-3545-4642-9025-0E0C624A78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2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3825-3545-4642-9025-0E0C624A785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43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93AA-8D17-449A-A2E9-FA69B04CD1C1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77EF-6C88-42EE-A10F-9008A29B1B9B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B0F-F630-493A-835C-280112770075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7209-DF7A-47B0-8B21-25CB37EABD5D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39F5-B6CD-482E-9689-B6B88AD0C01F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7F4B-7100-4319-8966-08E51DC746C6}" type="datetime1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67B7-B0F5-4052-AB24-F571EA4490C0}" type="datetime1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1679-2B2A-4224-ADB8-723872309AD7}" type="datetime1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EE26-EF6F-4B46-AEA0-E77D566808FB}" type="datetime1">
              <a:rPr lang="en-US" smtClean="0"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A761-41CF-43AA-AC78-1A8137636E33}" type="datetime1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385-075D-48E6-908C-678F5B678EA3}" type="datetime1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64166E8-0C69-4F2B-AC5F-31F972BBB7BC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4400" dirty="0" smtClean="0"/>
              <a:t>Projet d’informatique 1</a:t>
            </a:r>
            <a:endParaRPr lang="fr-F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609600"/>
          </a:xfrm>
        </p:spPr>
        <p:txBody>
          <a:bodyPr/>
          <a:lstStyle/>
          <a:p>
            <a:pPr algn="ctr"/>
            <a:r>
              <a:rPr lang="fr-FR" dirty="0" smtClean="0"/>
              <a:t>Pierre Gérard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15088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16 avril 2013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919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Les objectifs sont bien atteints: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Un jeu de dame complet et fonctionnel a été réalisé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Les concepts vus au cours, notamment au cours de programmation, ont été appliqués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L’apprentissage de </a:t>
            </a:r>
            <a:r>
              <a:rPr lang="fr-FR" dirty="0" err="1" smtClean="0"/>
              <a:t>tkinter</a:t>
            </a:r>
            <a:r>
              <a:rPr lang="fr-FR" dirty="0" smtClean="0"/>
              <a:t> a permis de réaliser une GUI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Deux rapports, une démonstration et une présentation ont été faits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Il nous est demandé de réaliser u</a:t>
            </a:r>
            <a:r>
              <a:rPr lang="fr-FR" dirty="0" smtClean="0"/>
              <a:t>n </a:t>
            </a:r>
            <a:r>
              <a:rPr lang="fr-FR" dirty="0" smtClean="0"/>
              <a:t>projet: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Implémentant </a:t>
            </a:r>
            <a:r>
              <a:rPr lang="fr-FR" dirty="0" smtClean="0"/>
              <a:t>un jeu de dames simplifié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Individuel et étalé sur toute l’année</a:t>
            </a:r>
          </a:p>
          <a:p>
            <a:pPr>
              <a:lnSpc>
                <a:spcPct val="150000"/>
              </a:lnSpc>
            </a:pPr>
            <a:r>
              <a:rPr lang="fr-FR" dirty="0"/>
              <a:t>En lien avec les </a:t>
            </a:r>
            <a:r>
              <a:rPr lang="fr-FR" dirty="0" smtClean="0"/>
              <a:t>cours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python3 </a:t>
            </a:r>
            <a:r>
              <a:rPr lang="fr-FR" dirty="0" smtClean="0"/>
              <a:t>et avec </a:t>
            </a:r>
            <a:r>
              <a:rPr lang="fr-FR" dirty="0" smtClean="0"/>
              <a:t>la librairie </a:t>
            </a:r>
            <a:r>
              <a:rPr lang="fr-FR" dirty="0" err="1" smtClean="0"/>
              <a:t>tkinter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Divisé en 4 grandes parties</a:t>
            </a:r>
          </a:p>
          <a:p>
            <a:pPr>
              <a:lnSpc>
                <a:spcPct val="15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Réaliser </a:t>
            </a:r>
            <a:r>
              <a:rPr lang="fr-FR" dirty="0" smtClean="0"/>
              <a:t>un programme </a:t>
            </a:r>
            <a:r>
              <a:rPr lang="fr-FR" dirty="0" smtClean="0"/>
              <a:t>complet</a:t>
            </a:r>
          </a:p>
          <a:p>
            <a:pPr>
              <a:lnSpc>
                <a:spcPct val="150000"/>
              </a:lnSpc>
            </a:pPr>
            <a:r>
              <a:rPr lang="fr-FR" dirty="0"/>
              <a:t>Appliquer et approfondir </a:t>
            </a:r>
            <a:r>
              <a:rPr lang="fr-FR" dirty="0" smtClean="0"/>
              <a:t>des concepts vus </a:t>
            </a:r>
            <a:r>
              <a:rPr lang="fr-FR" dirty="0" smtClean="0"/>
              <a:t>aux </a:t>
            </a:r>
            <a:r>
              <a:rPr lang="fr-FR" dirty="0" smtClean="0"/>
              <a:t>cours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Apprendre de nouveaux concepts (GUI)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Améliorer ses compétences de communication</a:t>
            </a: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programme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Le programme se structure en 5 modules python:</a:t>
            </a:r>
          </a:p>
          <a:p>
            <a:pPr>
              <a:lnSpc>
                <a:spcPct val="150000"/>
              </a:lnSpc>
            </a:pPr>
            <a:r>
              <a:rPr lang="fr-FR" i="1" dirty="0" smtClean="0"/>
              <a:t>config.py</a:t>
            </a:r>
          </a:p>
          <a:p>
            <a:pPr>
              <a:lnSpc>
                <a:spcPct val="150000"/>
              </a:lnSpc>
            </a:pPr>
            <a:r>
              <a:rPr lang="fr-FR" i="1" dirty="0" smtClean="0"/>
              <a:t>draughtsFunctions.py</a:t>
            </a:r>
          </a:p>
          <a:p>
            <a:pPr>
              <a:lnSpc>
                <a:spcPct val="150000"/>
              </a:lnSpc>
            </a:pPr>
            <a:r>
              <a:rPr lang="fr-FR" i="1" dirty="0" smtClean="0"/>
              <a:t>draughts.py</a:t>
            </a:r>
          </a:p>
          <a:p>
            <a:pPr>
              <a:lnSpc>
                <a:spcPct val="150000"/>
              </a:lnSpc>
            </a:pPr>
            <a:r>
              <a:rPr lang="fr-FR" i="1" dirty="0" smtClean="0"/>
              <a:t>draughtsGUI.py</a:t>
            </a:r>
          </a:p>
          <a:p>
            <a:pPr>
              <a:lnSpc>
                <a:spcPct val="150000"/>
              </a:lnSpc>
            </a:pPr>
            <a:r>
              <a:rPr lang="fr-FR" i="1" dirty="0"/>
              <a:t>draughtsAI.py</a:t>
            </a:r>
            <a:endParaRPr lang="fr-FR" i="1" dirty="0" smtClean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 en ligne de commande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C:\Users\Pierre\Dropbox\ULB\INFO-F106\presentation\Screenshot-Termin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866900"/>
            <a:ext cx="6477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Pierre\Dropbox\ULB\INFO-F106\presentation\Screenshot-Draugh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06" y="1752600"/>
            <a:ext cx="634142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2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Intelligence artificielle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L’intelligence artificielle effectue une des opérations suivantes (de la plus prioritaire à la moins prioritaire):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Considérer N pions, effectuer une prise et continuer une rafle tant que possible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Considérer N autres pions et effectuer un déplacement tel que l’ordinateur </a:t>
            </a:r>
            <a:r>
              <a:rPr lang="fr-FR" dirty="0"/>
              <a:t>peut se déplacer sans être mangé au coup </a:t>
            </a:r>
            <a:r>
              <a:rPr lang="fr-FR" dirty="0" smtClean="0"/>
              <a:t>suivant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Bouger un pion de l’ordinateur choisi de manière aléatoire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Manipuler la matrice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Retourner le damier lors de l’impression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Convertir les clics de la GUI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Découper le code en module de façon à ce que la GUI utilise les fonctions prévues pour le jeu en ligne de commande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Considérer les prises lors d’un déplacement sécurisé de l’IA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Faiblesses </a:t>
            </a:r>
            <a:r>
              <a:rPr lang="fr-FR" dirty="0" smtClean="0"/>
              <a:t>du programme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Il ne peut s’exécuter que dans une invite de commande qui supporte l’encodage UTF-8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L’interface est basique et peu esthétique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 niveau de l’intelligence artificielle est faible et unique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 programme ne propose pas le mode de jeu et s’ouvre par défaut en joueur contre joueur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536</TotalTime>
  <Words>320</Words>
  <Application>Microsoft Office PowerPoint</Application>
  <PresentationFormat>On-screen Show (4:3)</PresentationFormat>
  <Paragraphs>57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Projet d’informatique 1</vt:lpstr>
      <vt:lpstr>Introduction</vt:lpstr>
      <vt:lpstr>Objectif du projet</vt:lpstr>
      <vt:lpstr>Structure du programme</vt:lpstr>
      <vt:lpstr>Jeu en ligne de commande</vt:lpstr>
      <vt:lpstr>Interface graphique</vt:lpstr>
      <vt:lpstr>Intelligence artificielle</vt:lpstr>
      <vt:lpstr>Difficultés rencontrées</vt:lpstr>
      <vt:lpstr>Faiblesses du programme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</dc:creator>
  <cp:lastModifiedBy>Pierre</cp:lastModifiedBy>
  <cp:revision>22</cp:revision>
  <dcterms:created xsi:type="dcterms:W3CDTF">2006-08-16T00:00:00Z</dcterms:created>
  <dcterms:modified xsi:type="dcterms:W3CDTF">2013-04-15T18:18:52Z</dcterms:modified>
</cp:coreProperties>
</file>