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4" autoAdjust="0"/>
    <p:restoredTop sz="94660"/>
  </p:normalViewPr>
  <p:slideViewPr>
    <p:cSldViewPr snapToGrid="0">
      <p:cViewPr>
        <p:scale>
          <a:sx n="142" d="100"/>
          <a:sy n="142" d="100"/>
        </p:scale>
        <p:origin x="2080" y="-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8A5E-F36F-4AC1-9778-6D8D7F5D5B8B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A0C8-2C0F-40CF-8DDA-C2B273B090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9970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8A5E-F36F-4AC1-9778-6D8D7F5D5B8B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A0C8-2C0F-40CF-8DDA-C2B273B090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9445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8A5E-F36F-4AC1-9778-6D8D7F5D5B8B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A0C8-2C0F-40CF-8DDA-C2B273B090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515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8A5E-F36F-4AC1-9778-6D8D7F5D5B8B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A0C8-2C0F-40CF-8DDA-C2B273B090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1542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8A5E-F36F-4AC1-9778-6D8D7F5D5B8B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A0C8-2C0F-40CF-8DDA-C2B273B090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943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8A5E-F36F-4AC1-9778-6D8D7F5D5B8B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A0C8-2C0F-40CF-8DDA-C2B273B090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3639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8A5E-F36F-4AC1-9778-6D8D7F5D5B8B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A0C8-2C0F-40CF-8DDA-C2B273B090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4030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8A5E-F36F-4AC1-9778-6D8D7F5D5B8B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A0C8-2C0F-40CF-8DDA-C2B273B090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5114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8A5E-F36F-4AC1-9778-6D8D7F5D5B8B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A0C8-2C0F-40CF-8DDA-C2B273B090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4840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8A5E-F36F-4AC1-9778-6D8D7F5D5B8B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A0C8-2C0F-40CF-8DDA-C2B273B090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2023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8A5E-F36F-4AC1-9778-6D8D7F5D5B8B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A0C8-2C0F-40CF-8DDA-C2B273B090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3903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38A5E-F36F-4AC1-9778-6D8D7F5D5B8B}" type="datetimeFigureOut">
              <a:rPr lang="fr-FR" smtClean="0"/>
              <a:t>22/08/2024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DA0C8-2C0F-40CF-8DDA-C2B273B090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3039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ABA94BB6-D099-E848-ADF2-AD03F291B97A}"/>
              </a:ext>
            </a:extLst>
          </p:cNvPr>
          <p:cNvSpPr/>
          <p:nvPr/>
        </p:nvSpPr>
        <p:spPr>
          <a:xfrm>
            <a:off x="442127" y="1396721"/>
            <a:ext cx="1890000" cy="267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4DAE310-4AF9-5240-A185-F4255B4E9EFF}"/>
              </a:ext>
            </a:extLst>
          </p:cNvPr>
          <p:cNvSpPr/>
          <p:nvPr/>
        </p:nvSpPr>
        <p:spPr>
          <a:xfrm>
            <a:off x="2553955" y="1396721"/>
            <a:ext cx="1890000" cy="267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C612346-5CBA-0D41-A9C4-822EAB245953}"/>
              </a:ext>
            </a:extLst>
          </p:cNvPr>
          <p:cNvSpPr/>
          <p:nvPr/>
        </p:nvSpPr>
        <p:spPr>
          <a:xfrm>
            <a:off x="4659162" y="1396721"/>
            <a:ext cx="1890000" cy="267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AB452AB-FFCD-F641-ABC8-2978F01AFB0C}"/>
              </a:ext>
            </a:extLst>
          </p:cNvPr>
          <p:cNvSpPr/>
          <p:nvPr/>
        </p:nvSpPr>
        <p:spPr>
          <a:xfrm>
            <a:off x="454845" y="4285195"/>
            <a:ext cx="1890000" cy="267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212AAE4-CA89-B642-8661-4163182A51E3}"/>
              </a:ext>
            </a:extLst>
          </p:cNvPr>
          <p:cNvSpPr/>
          <p:nvPr/>
        </p:nvSpPr>
        <p:spPr>
          <a:xfrm>
            <a:off x="2553955" y="4261414"/>
            <a:ext cx="1890000" cy="267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C12A59B-5814-D143-B5D4-2AE7DBF884D6}"/>
              </a:ext>
            </a:extLst>
          </p:cNvPr>
          <p:cNvSpPr txBox="1"/>
          <p:nvPr/>
        </p:nvSpPr>
        <p:spPr>
          <a:xfrm>
            <a:off x="442127" y="2275026"/>
            <a:ext cx="1260281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highlight>
                  <a:srgbClr val="00FF00"/>
                </a:highlight>
              </a:rPr>
              <a:t>Introduction</a:t>
            </a:r>
          </a:p>
          <a:p>
            <a:r>
              <a:rPr lang="en-US" sz="1100" dirty="0"/>
              <a:t>   - Podo</a:t>
            </a:r>
          </a:p>
          <a:p>
            <a:r>
              <a:rPr lang="en-US" sz="1100" dirty="0"/>
              <a:t>   - ChIP</a:t>
            </a:r>
          </a:p>
          <a:p>
            <a:r>
              <a:rPr lang="en-US" sz="1100" dirty="0"/>
              <a:t>   - Epigenetics</a:t>
            </a:r>
          </a:p>
          <a:p>
            <a:r>
              <a:rPr lang="en-US" sz="1100" dirty="0"/>
              <a:t>   - …</a:t>
            </a:r>
          </a:p>
          <a:p>
            <a:r>
              <a:rPr lang="en-US" sz="1100" dirty="0"/>
              <a:t>   - Questions / aim</a:t>
            </a:r>
          </a:p>
          <a:p>
            <a:r>
              <a:rPr lang="en-US" sz="1100" dirty="0"/>
              <a:t>   - with references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BE7D4A9-AA00-8C4D-9CA3-0D8397DC964B}"/>
              </a:ext>
            </a:extLst>
          </p:cNvPr>
          <p:cNvSpPr txBox="1"/>
          <p:nvPr/>
        </p:nvSpPr>
        <p:spPr>
          <a:xfrm>
            <a:off x="2553954" y="4275147"/>
            <a:ext cx="1959563" cy="1356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highlight>
                  <a:srgbClr val="00FF00"/>
                </a:highlight>
              </a:rPr>
              <a:t>Discussion</a:t>
            </a:r>
          </a:p>
          <a:p>
            <a:pPr>
              <a:lnSpc>
                <a:spcPts val="1200"/>
              </a:lnSpc>
            </a:pPr>
            <a:r>
              <a:rPr lang="en-US" sz="1100" dirty="0"/>
              <a:t> - </a:t>
            </a:r>
            <a:r>
              <a:rPr lang="en-GB" sz="1100" dirty="0"/>
              <a:t>Did find what you expected to?</a:t>
            </a:r>
          </a:p>
          <a:p>
            <a:pPr>
              <a:lnSpc>
                <a:spcPts val="1200"/>
              </a:lnSpc>
            </a:pPr>
            <a:r>
              <a:rPr lang="en-GB" sz="1100" dirty="0"/>
              <a:t> - How do your findings compare to those of previous study</a:t>
            </a:r>
          </a:p>
          <a:p>
            <a:pPr>
              <a:lnSpc>
                <a:spcPts val="1200"/>
              </a:lnSpc>
            </a:pPr>
            <a:r>
              <a:rPr lang="en-GB" sz="1100" dirty="0"/>
              <a:t> - What are the implications of your findings.</a:t>
            </a:r>
            <a:endParaRPr lang="en-US" sz="1100" dirty="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BF7268F-38F4-5C45-A0C2-B271449A9149}"/>
              </a:ext>
            </a:extLst>
          </p:cNvPr>
          <p:cNvCxnSpPr/>
          <p:nvPr/>
        </p:nvCxnSpPr>
        <p:spPr>
          <a:xfrm>
            <a:off x="1606930" y="2475993"/>
            <a:ext cx="0" cy="7335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431FAEF-C7AC-984C-95BF-D8D83EAAA489}"/>
              </a:ext>
            </a:extLst>
          </p:cNvPr>
          <p:cNvSpPr txBox="1"/>
          <p:nvPr/>
        </p:nvSpPr>
        <p:spPr>
          <a:xfrm>
            <a:off x="1581494" y="2475993"/>
            <a:ext cx="8011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In any order</a:t>
            </a:r>
          </a:p>
          <a:p>
            <a:r>
              <a:rPr lang="en-US" sz="1050" dirty="0"/>
              <a:t>With your own words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5CC3A5D1-354E-3248-AE0E-8EB3166F4D2F}"/>
              </a:ext>
            </a:extLst>
          </p:cNvPr>
          <p:cNvGrpSpPr/>
          <p:nvPr/>
        </p:nvGrpSpPr>
        <p:grpSpPr>
          <a:xfrm>
            <a:off x="2704681" y="3429000"/>
            <a:ext cx="1567997" cy="479809"/>
            <a:chOff x="2704681" y="3429000"/>
            <a:chExt cx="1567997" cy="479809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6F27337-DC62-2644-8E7E-6AAB0550C94A}"/>
                </a:ext>
              </a:extLst>
            </p:cNvPr>
            <p:cNvCxnSpPr/>
            <p:nvPr/>
          </p:nvCxnSpPr>
          <p:spPr>
            <a:xfrm>
              <a:off x="2704681" y="3429000"/>
              <a:ext cx="1547446" cy="47980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AA01C95-9ED3-E441-9F5B-6D77312385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5232" y="3429000"/>
              <a:ext cx="1547446" cy="47980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F054E65D-FB89-1C4D-A53B-623F57C36FBE}"/>
              </a:ext>
            </a:extLst>
          </p:cNvPr>
          <p:cNvSpPr txBox="1"/>
          <p:nvPr/>
        </p:nvSpPr>
        <p:spPr>
          <a:xfrm>
            <a:off x="4659162" y="1396721"/>
            <a:ext cx="1864564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highlight>
                  <a:srgbClr val="00FF00"/>
                </a:highlight>
              </a:rPr>
              <a:t>Results</a:t>
            </a:r>
          </a:p>
          <a:p>
            <a:r>
              <a:rPr lang="en-US" sz="1100" b="1" dirty="0"/>
              <a:t>1- Chromatin Prep results</a:t>
            </a:r>
          </a:p>
          <a:p>
            <a:endParaRPr lang="en-US" sz="1100" b="1" dirty="0"/>
          </a:p>
          <a:p>
            <a:endParaRPr lang="en-US" sz="1100" b="1" dirty="0"/>
          </a:p>
          <a:p>
            <a:endParaRPr lang="en-US" sz="1100" b="1" dirty="0"/>
          </a:p>
          <a:p>
            <a:endParaRPr lang="en-US" sz="1100" b="1" dirty="0"/>
          </a:p>
          <a:p>
            <a:endParaRPr lang="en-US" sz="1100" b="1" dirty="0"/>
          </a:p>
          <a:p>
            <a:r>
              <a:rPr lang="en-US" sz="1100" b="1" dirty="0"/>
              <a:t>2- </a:t>
            </a:r>
            <a:r>
              <a:rPr lang="en-US" sz="1100" b="1" u="sng" dirty="0"/>
              <a:t>Your</a:t>
            </a:r>
            <a:r>
              <a:rPr lang="en-US" sz="1100" b="1" dirty="0"/>
              <a:t> ChIP + qPCR results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29FEDCE-B630-8C4A-BBC4-BEB4A2DA413B}"/>
              </a:ext>
            </a:extLst>
          </p:cNvPr>
          <p:cNvSpPr txBox="1"/>
          <p:nvPr/>
        </p:nvSpPr>
        <p:spPr>
          <a:xfrm>
            <a:off x="480281" y="5495572"/>
            <a:ext cx="186456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3-  </a:t>
            </a:r>
            <a:r>
              <a:rPr lang="en-US" sz="1100" b="1" u="sng" dirty="0"/>
              <a:t>Integrated</a:t>
            </a:r>
            <a:r>
              <a:rPr lang="en-US" sz="1100" b="1" dirty="0"/>
              <a:t> qPCR results</a:t>
            </a:r>
          </a:p>
          <a:p>
            <a:r>
              <a:rPr lang="en-US" sz="1100" dirty="0"/>
              <a:t>- Compare your </a:t>
            </a:r>
            <a:r>
              <a:rPr lang="en-US" sz="1100" dirty="0" err="1"/>
              <a:t>ChIP</a:t>
            </a:r>
            <a:r>
              <a:rPr lang="en-US" sz="1100" dirty="0"/>
              <a:t>-qPCR results with the one of other pairs using the same antibody</a:t>
            </a:r>
          </a:p>
          <a:p>
            <a:r>
              <a:rPr lang="en-US" sz="1100" dirty="0"/>
              <a:t>- Integrate results for all the antibodies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DB5501A-9A0B-984C-866F-FF080FC77277}"/>
              </a:ext>
            </a:extLst>
          </p:cNvPr>
          <p:cNvSpPr txBox="1"/>
          <p:nvPr/>
        </p:nvSpPr>
        <p:spPr>
          <a:xfrm>
            <a:off x="2566673" y="1380505"/>
            <a:ext cx="18645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highlight>
                  <a:srgbClr val="00FF00"/>
                </a:highlight>
              </a:rPr>
              <a:t>Methods</a:t>
            </a:r>
          </a:p>
          <a:p>
            <a:r>
              <a:rPr lang="en-US" sz="1100" dirty="0"/>
              <a:t>  - Describe HOW the experiments were done. Be concise: do not to copy-paste the original protocol. </a:t>
            </a:r>
          </a:p>
          <a:p>
            <a:r>
              <a:rPr lang="en-US" sz="1100" dirty="0"/>
              <a:t> - Highlight any deviations from the original protocol </a:t>
            </a:r>
          </a:p>
          <a:p>
            <a:r>
              <a:rPr lang="en-US" sz="1100" dirty="0"/>
              <a:t>- Detail which antibodies were used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8A34D26-F065-F840-8269-C2F6E1B8BCF8}"/>
              </a:ext>
            </a:extLst>
          </p:cNvPr>
          <p:cNvSpPr txBox="1"/>
          <p:nvPr/>
        </p:nvSpPr>
        <p:spPr>
          <a:xfrm>
            <a:off x="2537320" y="5754627"/>
            <a:ext cx="189783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highlight>
                  <a:srgbClr val="00FF00"/>
                </a:highlight>
              </a:rPr>
              <a:t>Conclusion and perspectives</a:t>
            </a:r>
          </a:p>
          <a:p>
            <a:r>
              <a:rPr lang="en-US" sz="1100" dirty="0"/>
              <a:t>- Is your ChIP usable?</a:t>
            </a:r>
          </a:p>
          <a:p>
            <a:r>
              <a:rPr lang="en-US" sz="1100" dirty="0"/>
              <a:t>- Possible improvements</a:t>
            </a:r>
          </a:p>
          <a:p>
            <a:r>
              <a:rPr lang="en-US" sz="1100" dirty="0"/>
              <a:t>- Next steps and further analyses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A545BD5-A459-4E44-B829-7B3AC867AB4E}"/>
              </a:ext>
            </a:extLst>
          </p:cNvPr>
          <p:cNvSpPr/>
          <p:nvPr/>
        </p:nvSpPr>
        <p:spPr>
          <a:xfrm>
            <a:off x="4691219" y="4271462"/>
            <a:ext cx="1890000" cy="267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B5EE58D-800B-794E-B3E5-E23D13391D35}"/>
              </a:ext>
            </a:extLst>
          </p:cNvPr>
          <p:cNvSpPr txBox="1"/>
          <p:nvPr/>
        </p:nvSpPr>
        <p:spPr>
          <a:xfrm>
            <a:off x="4691219" y="4285195"/>
            <a:ext cx="1864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highlight>
                  <a:srgbClr val="00FF00"/>
                </a:highlight>
              </a:rPr>
              <a:t>Bibliography</a:t>
            </a:r>
          </a:p>
          <a:p>
            <a:r>
              <a:rPr lang="en-US" sz="1200" dirty="0"/>
              <a:t>(max 10)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BB45CB-B34D-0746-846E-1A40B9993D70}"/>
              </a:ext>
            </a:extLst>
          </p:cNvPr>
          <p:cNvSpPr txBox="1"/>
          <p:nvPr/>
        </p:nvSpPr>
        <p:spPr>
          <a:xfrm>
            <a:off x="42853" y="1011173"/>
            <a:ext cx="5146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Outline of the report of the ChIP practical (WET-LAB)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9D62167-D805-F943-AE18-B697DE00DC15}"/>
              </a:ext>
            </a:extLst>
          </p:cNvPr>
          <p:cNvSpPr txBox="1"/>
          <p:nvPr/>
        </p:nvSpPr>
        <p:spPr>
          <a:xfrm>
            <a:off x="42853" y="8845101"/>
            <a:ext cx="4171142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Additional instructions</a:t>
            </a:r>
          </a:p>
          <a:p>
            <a:r>
              <a:rPr lang="en-US" sz="1200" dirty="0"/>
              <a:t>  - one report per two-person team</a:t>
            </a:r>
          </a:p>
          <a:p>
            <a:r>
              <a:rPr lang="en-US" sz="1200" dirty="0"/>
              <a:t>  - English.</a:t>
            </a:r>
          </a:p>
          <a:p>
            <a:r>
              <a:rPr lang="en-US" sz="1200" dirty="0"/>
              <a:t>  - A4 page (21 x 29.7 cm)</a:t>
            </a:r>
          </a:p>
          <a:p>
            <a:r>
              <a:rPr lang="en-US" sz="1200" dirty="0"/>
              <a:t>  - Font for the main text: Arial, 11pt, single-space</a:t>
            </a:r>
          </a:p>
          <a:p>
            <a:r>
              <a:rPr lang="en-US" sz="1200" dirty="0"/>
              <a:t>  - Margin: 2.5cm (1 inch) on left/right/top/bottom</a:t>
            </a:r>
          </a:p>
          <a:p>
            <a:r>
              <a:rPr lang="en-US" sz="1200" dirty="0"/>
              <a:t>  - Figures in the main text. With Legend, axis, units, </a:t>
            </a:r>
            <a:r>
              <a:rPr lang="en-US" sz="1200" dirty="0" err="1"/>
              <a:t>etc</a:t>
            </a:r>
            <a:r>
              <a:rPr lang="en-US" sz="1200" dirty="0"/>
              <a:t>…</a:t>
            </a:r>
          </a:p>
          <a:p>
            <a:r>
              <a:rPr lang="en-US" sz="1200" dirty="0"/>
              <a:t>  - Electronic version (not printed). PDF. Deposited on </a:t>
            </a:r>
            <a:r>
              <a:rPr lang="en-US" sz="1200" dirty="0" err="1"/>
              <a:t>eCampus</a:t>
            </a:r>
            <a:r>
              <a:rPr lang="en-US" sz="1200" dirty="0"/>
              <a:t>.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215BBCF-E131-D242-9DA6-EA12E82E28ED}"/>
              </a:ext>
            </a:extLst>
          </p:cNvPr>
          <p:cNvSpPr txBox="1"/>
          <p:nvPr/>
        </p:nvSpPr>
        <p:spPr>
          <a:xfrm>
            <a:off x="425082" y="1404159"/>
            <a:ext cx="623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Names</a:t>
            </a:r>
            <a:endParaRPr 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EB1550-A75E-08F0-AFD3-47B2E4484453}"/>
              </a:ext>
            </a:extLst>
          </p:cNvPr>
          <p:cNvSpPr txBox="1"/>
          <p:nvPr/>
        </p:nvSpPr>
        <p:spPr>
          <a:xfrm>
            <a:off x="0" y="7278687"/>
            <a:ext cx="591888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Writing instructions</a:t>
            </a:r>
          </a:p>
          <a:p>
            <a:r>
              <a:rPr lang="en-US" sz="1200" dirty="0"/>
              <a:t>  - Write with your own words</a:t>
            </a:r>
            <a:r>
              <a:rPr lang="en-US" sz="1200"/>
              <a:t>.  </a:t>
            </a:r>
            <a:endParaRPr lang="en-US" sz="1200" dirty="0"/>
          </a:p>
          <a:p>
            <a:r>
              <a:rPr lang="en-US" sz="1200" dirty="0"/>
              <a:t>  - Copy-paste (from websites, existing publications, …) is prohibited (plagiarism). </a:t>
            </a:r>
          </a:p>
          <a:p>
            <a:r>
              <a:rPr lang="en-US" sz="1200" dirty="0"/>
              <a:t>  - Cite your sources when needed</a:t>
            </a:r>
          </a:p>
          <a:p>
            <a:r>
              <a:rPr lang="en-US" sz="1200" dirty="0"/>
              <a:t>  - Avoid sprawling sentences. Instead, adopt concise / efficient / precise / scientific writing (as done in publications).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7F488E-1FB1-5446-23D1-496F349B5C69}"/>
              </a:ext>
            </a:extLst>
          </p:cNvPr>
          <p:cNvSpPr txBox="1"/>
          <p:nvPr/>
        </p:nvSpPr>
        <p:spPr>
          <a:xfrm>
            <a:off x="31228" y="10724779"/>
            <a:ext cx="42208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Grade</a:t>
            </a:r>
          </a:p>
          <a:p>
            <a:r>
              <a:rPr lang="en-US" sz="1200" dirty="0"/>
              <a:t>  This report accounts for 60% of your grade for the teaching unit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204AB0-CE60-D706-E12B-445FC1AFC9E6}"/>
              </a:ext>
            </a:extLst>
          </p:cNvPr>
          <p:cNvSpPr txBox="1"/>
          <p:nvPr/>
        </p:nvSpPr>
        <p:spPr>
          <a:xfrm>
            <a:off x="2100601" y="382252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100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F27896-F64E-3609-72A0-FF6313BC5383}"/>
              </a:ext>
            </a:extLst>
          </p:cNvPr>
          <p:cNvSpPr txBox="1"/>
          <p:nvPr/>
        </p:nvSpPr>
        <p:spPr>
          <a:xfrm>
            <a:off x="4243797" y="384270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100" dirty="0"/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07AF08-4F04-9F02-F3DE-7972172D86EC}"/>
              </a:ext>
            </a:extLst>
          </p:cNvPr>
          <p:cNvSpPr txBox="1"/>
          <p:nvPr/>
        </p:nvSpPr>
        <p:spPr>
          <a:xfrm>
            <a:off x="6348510" y="384084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100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9D01AD-F944-53E1-A424-F9FA9D79CFAC}"/>
              </a:ext>
            </a:extLst>
          </p:cNvPr>
          <p:cNvSpPr txBox="1"/>
          <p:nvPr/>
        </p:nvSpPr>
        <p:spPr>
          <a:xfrm>
            <a:off x="2150588" y="673793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100" dirty="0"/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F7E77B-0A35-E165-8CC0-170822C98B45}"/>
              </a:ext>
            </a:extLst>
          </p:cNvPr>
          <p:cNvSpPr txBox="1"/>
          <p:nvPr/>
        </p:nvSpPr>
        <p:spPr>
          <a:xfrm>
            <a:off x="4256716" y="673339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100" dirty="0"/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A1D7C7-B3A4-4EC9-6420-55A245FF183D}"/>
              </a:ext>
            </a:extLst>
          </p:cNvPr>
          <p:cNvSpPr txBox="1"/>
          <p:nvPr/>
        </p:nvSpPr>
        <p:spPr>
          <a:xfrm>
            <a:off x="6361429" y="673153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100" dirty="0"/>
              <a:t>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4D3D05-41D9-59EB-3268-18847A6F83D3}"/>
              </a:ext>
            </a:extLst>
          </p:cNvPr>
          <p:cNvSpPr txBox="1"/>
          <p:nvPr/>
        </p:nvSpPr>
        <p:spPr>
          <a:xfrm rot="19800000">
            <a:off x="4899384" y="3364859"/>
            <a:ext cx="1248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b="1">
                <a:highlight>
                  <a:srgbClr val="00FF00"/>
                </a:highlight>
              </a:defRPr>
            </a:lvl1pPr>
          </a:lstStyle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lang="en-FR" dirty="0">
                <a:solidFill>
                  <a:schemeClr val="accent2">
                    <a:lumMod val="75000"/>
                  </a:schemeClr>
                </a:solidFill>
              </a:rPr>
              <a:t>eadable figures</a:t>
            </a:r>
          </a:p>
        </p:txBody>
      </p:sp>
    </p:spTree>
    <p:extLst>
      <p:ext uri="{BB962C8B-B14F-4D97-AF65-F5344CB8AC3E}">
        <p14:creationId xmlns:p14="http://schemas.microsoft.com/office/powerpoint/2010/main" val="20770001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</TotalTime>
  <Words>333</Words>
  <Application>Microsoft Macintosh PowerPoint</Application>
  <PresentationFormat>Widescreen</PresentationFormat>
  <Paragraphs>58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PowerPoint Presentation</vt:lpstr>
    </vt:vector>
  </TitlesOfParts>
  <Company>CNRS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 GROGNET</dc:creator>
  <cp:lastModifiedBy>Benoit Moindrot</cp:lastModifiedBy>
  <cp:revision>17</cp:revision>
  <dcterms:created xsi:type="dcterms:W3CDTF">2021-06-16T08:31:03Z</dcterms:created>
  <dcterms:modified xsi:type="dcterms:W3CDTF">2024-08-22T07:03:03Z</dcterms:modified>
</cp:coreProperties>
</file>