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1" autoAdjust="0"/>
    <p:restoredTop sz="94660"/>
  </p:normalViewPr>
  <p:slideViewPr>
    <p:cSldViewPr snapToGrid="0">
      <p:cViewPr varScale="1">
        <p:scale>
          <a:sx n="88" d="100"/>
          <a:sy n="88" d="100"/>
        </p:scale>
        <p:origin x="3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91C1-DEFE-4CC8-B039-8F6B92BC802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809D-A271-4F70-B779-6C837F0156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83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91C1-DEFE-4CC8-B039-8F6B92BC802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809D-A271-4F70-B779-6C837F0156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01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91C1-DEFE-4CC8-B039-8F6B92BC802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809D-A271-4F70-B779-6C837F0156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18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91C1-DEFE-4CC8-B039-8F6B92BC802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809D-A271-4F70-B779-6C837F0156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75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91C1-DEFE-4CC8-B039-8F6B92BC802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809D-A271-4F70-B779-6C837F0156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26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91C1-DEFE-4CC8-B039-8F6B92BC802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809D-A271-4F70-B779-6C837F0156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50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91C1-DEFE-4CC8-B039-8F6B92BC802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809D-A271-4F70-B779-6C837F0156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61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91C1-DEFE-4CC8-B039-8F6B92BC802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809D-A271-4F70-B779-6C837F0156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68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91C1-DEFE-4CC8-B039-8F6B92BC802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809D-A271-4F70-B779-6C837F0156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40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91C1-DEFE-4CC8-B039-8F6B92BC802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809D-A271-4F70-B779-6C837F0156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20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91C1-DEFE-4CC8-B039-8F6B92BC802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809D-A271-4F70-B779-6C837F0156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38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791C1-DEFE-4CC8-B039-8F6B92BC802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C809D-A271-4F70-B779-6C837F0156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22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fficeArt object" descr="Life Sciences &amp; Health GenE2 banner"/>
          <p:cNvPicPr/>
          <p:nvPr/>
        </p:nvPicPr>
        <p:blipFill>
          <a:blip r:embed="rId2"/>
          <a:stretch>
            <a:fillRect/>
          </a:stretch>
        </p:blipFill>
        <p:spPr>
          <a:xfrm>
            <a:off x="609922" y="98050"/>
            <a:ext cx="5756910" cy="73215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80803" y="1265733"/>
            <a:ext cx="5415148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2800" b="1" dirty="0" err="1"/>
              <a:t>ChIPseq</a:t>
            </a:r>
            <a:r>
              <a:rPr lang="en-US" altLang="fr-FR" sz="2800" b="1" dirty="0"/>
              <a:t> data analysis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fr-FR" sz="2800" b="1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800" b="1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2800" b="1" dirty="0"/>
              <a:t>Master 2 GenE2 </a:t>
            </a:r>
            <a:endParaRPr lang="fr-FR" altLang="fr-FR" sz="2800" b="1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2800" b="1" dirty="0" err="1"/>
              <a:t>ChIPseq</a:t>
            </a:r>
            <a:r>
              <a:rPr lang="en-US" altLang="fr-FR" sz="2800" b="1" dirty="0"/>
              <a:t> workshop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800" b="1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2800" b="1" dirty="0"/>
              <a:t>2022/2023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fr-FR" sz="3200" b="1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3200" b="1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400" b="1" dirty="0"/>
              <a:t>[Students' first and last names]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2400" b="1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2400" b="1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2400" b="1" dirty="0"/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b="1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[</a:t>
            </a:r>
            <a:r>
              <a:rPr lang="fr-FR" altLang="fr-FR" sz="2400" b="1" dirty="0" err="1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Title</a:t>
            </a:r>
            <a:r>
              <a:rPr lang="fr-FR" altLang="fr-FR" sz="2400" b="1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]</a:t>
            </a:r>
            <a:endParaRPr lang="fr-FR" altLang="fr-FR" sz="2400" b="1" dirty="0"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ja-JP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ja-JP" dirty="0"/>
          </a:p>
        </p:txBody>
      </p:sp>
    </p:spTree>
    <p:extLst>
      <p:ext uri="{BB962C8B-B14F-4D97-AF65-F5344CB8AC3E}">
        <p14:creationId xmlns:p14="http://schemas.microsoft.com/office/powerpoint/2010/main" val="180098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87" y="688770"/>
            <a:ext cx="4740781" cy="345258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87" y="5434835"/>
            <a:ext cx="5674535" cy="305733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19387" y="4141358"/>
            <a:ext cx="391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Figure 1 : Complete </a:t>
            </a:r>
            <a:r>
              <a:rPr lang="fr-FR" dirty="0" err="1"/>
              <a:t>legend</a:t>
            </a:r>
            <a:r>
              <a:rPr lang="fr-FR" dirty="0"/>
              <a:t> of the figure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19387" y="8492167"/>
            <a:ext cx="2958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fr-FR" dirty="0"/>
              <a:t>Table 1 : Complete </a:t>
            </a:r>
            <a:r>
              <a:rPr lang="fr-FR" dirty="0" err="1"/>
              <a:t>legend</a:t>
            </a:r>
            <a:r>
              <a:rPr lang="fr-FR" dirty="0"/>
              <a:t> of the table</a:t>
            </a:r>
          </a:p>
        </p:txBody>
      </p:sp>
    </p:spTree>
    <p:extLst>
      <p:ext uri="{BB962C8B-B14F-4D97-AF65-F5344CB8AC3E}">
        <p14:creationId xmlns:p14="http://schemas.microsoft.com/office/powerpoint/2010/main" val="261966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489865" y="9440883"/>
            <a:ext cx="36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80010" y="486888"/>
            <a:ext cx="1512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Introduction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80010" y="2731326"/>
            <a:ext cx="276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/>
              <a:t>Presentation</a:t>
            </a:r>
            <a:r>
              <a:rPr lang="fr-FR" sz="2000" b="1" dirty="0"/>
              <a:t> of the data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80010" y="6305797"/>
            <a:ext cx="1141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/>
              <a:t>Methods</a:t>
            </a:r>
            <a:endParaRPr lang="fr-FR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380010" y="886998"/>
            <a:ext cx="6353299" cy="184432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0010" y="3139194"/>
            <a:ext cx="6353299" cy="308347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80009" y="6689914"/>
            <a:ext cx="6353299" cy="251346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177143" y="1036790"/>
            <a:ext cx="43127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Very brief general introduction</a:t>
            </a:r>
          </a:p>
          <a:p>
            <a:endParaRPr lang="en-US" dirty="0"/>
          </a:p>
          <a:p>
            <a:r>
              <a:rPr lang="en-US" dirty="0"/>
              <a:t>Explicitly write-down the biological/technical question you aim to tackle in the report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177144" y="3523060"/>
            <a:ext cx="431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is the output of the sequencing run?</a:t>
            </a:r>
          </a:p>
          <a:p>
            <a:r>
              <a:rPr lang="en-US" dirty="0"/>
              <a:t>What about the quality of the sequencing?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177143" y="7180026"/>
            <a:ext cx="44967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method has been already used during the “big data” workshop, just cite the program and the key parameters.</a:t>
            </a:r>
          </a:p>
          <a:p>
            <a:r>
              <a:rPr lang="en-US" dirty="0"/>
              <a:t>Otherwise provide a brief description of what you have done and how.</a:t>
            </a:r>
          </a:p>
        </p:txBody>
      </p:sp>
    </p:spTree>
    <p:extLst>
      <p:ext uri="{BB962C8B-B14F-4D97-AF65-F5344CB8AC3E}">
        <p14:creationId xmlns:p14="http://schemas.microsoft.com/office/powerpoint/2010/main" val="14719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7"/>
          <a:stretch/>
        </p:blipFill>
        <p:spPr>
          <a:xfrm>
            <a:off x="1585830" y="4146753"/>
            <a:ext cx="3686339" cy="493222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112454" y="9184906"/>
            <a:ext cx="391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Figure 3 : Complete </a:t>
            </a:r>
            <a:r>
              <a:rPr lang="fr-FR" dirty="0" err="1"/>
              <a:t>legend</a:t>
            </a:r>
            <a:r>
              <a:rPr lang="fr-FR" dirty="0"/>
              <a:t> of the figure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53" y="1197076"/>
            <a:ext cx="6056848" cy="151985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07453" y="2923806"/>
            <a:ext cx="391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Figure 2 : Complete </a:t>
            </a:r>
            <a:r>
              <a:rPr lang="fr-FR" dirty="0" err="1"/>
              <a:t>legend</a:t>
            </a:r>
            <a:r>
              <a:rPr lang="fr-FR" dirty="0"/>
              <a:t> of the figure</a:t>
            </a:r>
          </a:p>
        </p:txBody>
      </p:sp>
    </p:spTree>
    <p:extLst>
      <p:ext uri="{BB962C8B-B14F-4D97-AF65-F5344CB8AC3E}">
        <p14:creationId xmlns:p14="http://schemas.microsoft.com/office/powerpoint/2010/main" val="108412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489865" y="9440883"/>
            <a:ext cx="36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80010" y="486888"/>
            <a:ext cx="4335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/>
              <a:t>Results</a:t>
            </a:r>
            <a:r>
              <a:rPr lang="fr-FR" sz="2000" b="1" dirty="0"/>
              <a:t> of the </a:t>
            </a:r>
            <a:r>
              <a:rPr lang="fr-FR" sz="2000" b="1" dirty="0" err="1"/>
              <a:t>analysis</a:t>
            </a:r>
            <a:r>
              <a:rPr lang="fr-FR" sz="2000" b="1" dirty="0"/>
              <a:t> +  </a:t>
            </a:r>
            <a:r>
              <a:rPr lang="fr-FR" sz="2000" b="1" dirty="0" err="1"/>
              <a:t>intrepretation</a:t>
            </a:r>
            <a:endParaRPr lang="fr-FR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320633" y="886998"/>
            <a:ext cx="6353299" cy="839950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509486" y="1927174"/>
            <a:ext cx="4847771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Here, your aim is to answer (to the best as the data can) a biological/technical question raised in the introduction.</a:t>
            </a:r>
          </a:p>
          <a:p>
            <a:r>
              <a:rPr lang="en-US" sz="2000" i="1" dirty="0"/>
              <a:t>Select the piece of data you need to provide to support your reasoning.</a:t>
            </a:r>
          </a:p>
          <a:p>
            <a:endParaRPr lang="en-US" sz="2000" i="1" dirty="0"/>
          </a:p>
          <a:p>
            <a:endParaRPr lang="en-US" sz="2000" i="1" dirty="0"/>
          </a:p>
          <a:p>
            <a:r>
              <a:rPr lang="en-US" sz="2000" dirty="0"/>
              <a:t>- Describe general observations of the </a:t>
            </a:r>
            <a:r>
              <a:rPr lang="en-US" sz="2000" dirty="0" err="1"/>
              <a:t>ChIP</a:t>
            </a:r>
            <a:r>
              <a:rPr lang="en-US" sz="2000" dirty="0"/>
              <a:t> data. If a replicate has been excluded, justify why.</a:t>
            </a:r>
          </a:p>
          <a:p>
            <a:endParaRPr lang="en-US" sz="2000" dirty="0"/>
          </a:p>
          <a:p>
            <a:r>
              <a:rPr lang="en-US" sz="2000" dirty="0"/>
              <a:t>- </a:t>
            </a:r>
            <a:r>
              <a:rPr lang="en-GB" sz="2000" dirty="0"/>
              <a:t>The data presented in this section should demonstrate how the experiment’s objectives (= answer to biological/technical question) have been met.</a:t>
            </a:r>
          </a:p>
          <a:p>
            <a:endParaRPr lang="en-GB" sz="2000" dirty="0"/>
          </a:p>
          <a:p>
            <a:r>
              <a:rPr lang="en-GB" sz="2000" dirty="0"/>
              <a:t>- In the text, convey the main findings of the experiment. Text and findings must be supported by the Figures (and/or tables).</a:t>
            </a:r>
          </a:p>
          <a:p>
            <a:endParaRPr lang="en-GB" sz="2000" dirty="0"/>
          </a:p>
          <a:p>
            <a:r>
              <a:rPr lang="en-GB" sz="2000" dirty="0"/>
              <a:t>- Interpret your findings in light of the field’s knowledge. </a:t>
            </a:r>
          </a:p>
        </p:txBody>
      </p:sp>
    </p:spTree>
    <p:extLst>
      <p:ext uri="{BB962C8B-B14F-4D97-AF65-F5344CB8AC3E}">
        <p14:creationId xmlns:p14="http://schemas.microsoft.com/office/powerpoint/2010/main" val="87076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1566863" y="865041"/>
            <a:ext cx="3405188" cy="3992710"/>
            <a:chOff x="652462" y="903140"/>
            <a:chExt cx="5526207" cy="7166867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2462" y="903140"/>
              <a:ext cx="5400000" cy="2193013"/>
            </a:xfrm>
            <a:prstGeom prst="rect">
              <a:avLst/>
            </a:prstGeom>
          </p:spPr>
        </p:pic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669" y="3096153"/>
              <a:ext cx="5400000" cy="1743497"/>
            </a:xfrm>
            <a:prstGeom prst="rect">
              <a:avLst/>
            </a:prstGeom>
          </p:spPr>
        </p:pic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669" y="4839650"/>
              <a:ext cx="5400000" cy="3230357"/>
            </a:xfrm>
            <a:prstGeom prst="rect">
              <a:avLst/>
            </a:prstGeom>
          </p:spPr>
        </p:pic>
      </p:grpSp>
      <p:sp>
        <p:nvSpPr>
          <p:cNvPr id="6" name="ZoneTexte 5"/>
          <p:cNvSpPr txBox="1"/>
          <p:nvPr/>
        </p:nvSpPr>
        <p:spPr>
          <a:xfrm>
            <a:off x="1566863" y="4857751"/>
            <a:ext cx="391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Figure 4 : Complete legend of the figure</a:t>
            </a:r>
          </a:p>
        </p:txBody>
      </p:sp>
      <p:pic>
        <p:nvPicPr>
          <p:cNvPr id="7" name="Image 6"/>
          <p:cNvPicPr>
            <a:picLocks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5" t="17199" r="2172" b="8910"/>
          <a:stretch/>
        </p:blipFill>
        <p:spPr>
          <a:xfrm>
            <a:off x="2205662" y="6076223"/>
            <a:ext cx="2268000" cy="2181546"/>
          </a:xfrm>
          <a:prstGeom prst="rect">
            <a:avLst/>
          </a:prstGeom>
          <a:ln w="9525" cap="sq" cmpd="sng">
            <a:solidFill>
              <a:sysClr val="windowText" lastClr="000000"/>
            </a:solidFill>
            <a:prstDash val="solid"/>
            <a:miter lim="800000"/>
          </a:ln>
          <a:effectLst/>
        </p:spPr>
      </p:pic>
      <p:sp>
        <p:nvSpPr>
          <p:cNvPr id="8" name="ZoneTexte 7"/>
          <p:cNvSpPr txBox="1"/>
          <p:nvPr/>
        </p:nvSpPr>
        <p:spPr>
          <a:xfrm rot="16200000">
            <a:off x="755142" y="6882757"/>
            <a:ext cx="1597021" cy="308051"/>
          </a:xfrm>
          <a:prstGeom prst="rect">
            <a:avLst/>
          </a:prstGeom>
          <a:noFill/>
        </p:spPr>
        <p:txBody>
          <a:bodyPr wrap="square" lIns="122191" tIns="61096" rIns="122191" bIns="61096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sizes (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bp</a:t>
            </a: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1930797" y="8014771"/>
            <a:ext cx="2626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00182" y="7436766"/>
            <a:ext cx="496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2000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00182" y="6868879"/>
            <a:ext cx="496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4000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02210" y="6283572"/>
            <a:ext cx="496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6000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13363" y="8284175"/>
            <a:ext cx="7510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H3K4me3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55077" y="8284175"/>
            <a:ext cx="7510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H3K9me3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45717" y="8284175"/>
            <a:ext cx="8225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H3K27me3</a:t>
            </a:r>
          </a:p>
        </p:txBody>
      </p:sp>
      <p:cxnSp>
        <p:nvCxnSpPr>
          <p:cNvPr id="16" name="Connecteur droit 15"/>
          <p:cNvCxnSpPr/>
          <p:nvPr/>
        </p:nvCxnSpPr>
        <p:spPr>
          <a:xfrm>
            <a:off x="2114888" y="6432502"/>
            <a:ext cx="88648" cy="0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7" name="Connecteur droit 16"/>
          <p:cNvCxnSpPr/>
          <p:nvPr/>
        </p:nvCxnSpPr>
        <p:spPr>
          <a:xfrm>
            <a:off x="2110212" y="7017027"/>
            <a:ext cx="88648" cy="0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8" name="Connecteur droit 17"/>
          <p:cNvCxnSpPr/>
          <p:nvPr/>
        </p:nvCxnSpPr>
        <p:spPr>
          <a:xfrm>
            <a:off x="2109736" y="7591247"/>
            <a:ext cx="88648" cy="0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9" name="Connecteur droit 18"/>
          <p:cNvCxnSpPr/>
          <p:nvPr/>
        </p:nvCxnSpPr>
        <p:spPr>
          <a:xfrm>
            <a:off x="2109631" y="8165292"/>
            <a:ext cx="88648" cy="0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0" name="Rectangle 19"/>
          <p:cNvSpPr/>
          <p:nvPr/>
        </p:nvSpPr>
        <p:spPr>
          <a:xfrm>
            <a:off x="2351824" y="6557690"/>
            <a:ext cx="496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3050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86318" y="6557451"/>
            <a:ext cx="496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1090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809027" y="6565523"/>
            <a:ext cx="496650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1941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1644630" y="8602752"/>
            <a:ext cx="391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Figure 5 : Complete </a:t>
            </a:r>
            <a:r>
              <a:rPr lang="fr-FR" dirty="0" err="1"/>
              <a:t>legend</a:t>
            </a:r>
            <a:r>
              <a:rPr lang="fr-FR" dirty="0"/>
              <a:t> of the figure</a:t>
            </a:r>
          </a:p>
        </p:txBody>
      </p:sp>
    </p:spTree>
    <p:extLst>
      <p:ext uri="{BB962C8B-B14F-4D97-AF65-F5344CB8AC3E}">
        <p14:creationId xmlns:p14="http://schemas.microsoft.com/office/powerpoint/2010/main" val="15361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489865" y="9440883"/>
            <a:ext cx="36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80010" y="2731326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Conclusion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633" y="590114"/>
            <a:ext cx="6353299" cy="204620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20632" y="3226441"/>
            <a:ext cx="6353299" cy="609568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953760" y="4291280"/>
            <a:ext cx="43744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Summarize the main findings. Comment on the quality of the </a:t>
            </a:r>
            <a:r>
              <a:rPr lang="en-US" sz="2000" dirty="0" err="1"/>
              <a:t>ChIPseq</a:t>
            </a:r>
            <a:r>
              <a:rPr lang="en-US" sz="2000" dirty="0"/>
              <a:t>. Conclude on the biological relevance of your results.</a:t>
            </a:r>
          </a:p>
          <a:p>
            <a:endParaRPr lang="en-US" sz="2000" dirty="0"/>
          </a:p>
          <a:p>
            <a:r>
              <a:rPr lang="en-US" sz="2000" dirty="0"/>
              <a:t>No new information should be given in the conclusion</a:t>
            </a:r>
          </a:p>
          <a:p>
            <a:endParaRPr lang="en-US" sz="2000" dirty="0"/>
          </a:p>
          <a:p>
            <a:r>
              <a:rPr lang="en-US" sz="2000" dirty="0"/>
              <a:t>Propose further work or potential improvements identified during the experiments/analyses.</a:t>
            </a:r>
          </a:p>
        </p:txBody>
      </p:sp>
    </p:spTree>
    <p:extLst>
      <p:ext uri="{BB962C8B-B14F-4D97-AF65-F5344CB8AC3E}">
        <p14:creationId xmlns:p14="http://schemas.microsoft.com/office/powerpoint/2010/main" val="7201279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</TotalTime>
  <Words>337</Words>
  <Application>Microsoft Macintosh PowerPoint</Application>
  <PresentationFormat>A4 Paper (210x297 mm)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GROGNET</dc:creator>
  <cp:lastModifiedBy>Benoit Moindrot</cp:lastModifiedBy>
  <cp:revision>18</cp:revision>
  <dcterms:created xsi:type="dcterms:W3CDTF">2022-06-21T07:56:03Z</dcterms:created>
  <dcterms:modified xsi:type="dcterms:W3CDTF">2024-08-22T07:29:40Z</dcterms:modified>
</cp:coreProperties>
</file>